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Jost" pitchFamily="2" charset="77"/>
      <p:regular r:id="rId41"/>
      <p:bold r:id="rId42"/>
      <p:italic r:id="rId43"/>
      <p:boldItalic r:id="rId44"/>
    </p:embeddedFont>
    <p:embeddedFont>
      <p:font typeface="Montserrat"/>
      <p:regular r:id="rId45"/>
      <p:bold r:id="rId46"/>
      <p:italic r:id="rId47"/>
      <p:boldItalic r:id="rId48"/>
    </p:embeddedFont>
    <p:embeddedFont>
      <p:font typeface="Noto Sans" panose="020B0502040504020204" pitchFamily="34" charset="0"/>
      <p:regular r:id="rId49"/>
      <p:bold r:id="rId50"/>
      <p:italic r:id="rId51"/>
      <p:boldItalic r:id="rId52"/>
    </p:embeddedFont>
    <p:embeddedFont>
      <p:font typeface="Open Sans" panose="020B0606030504020204" pitchFamily="34" charset="0"/>
      <p:regular r:id="rId53"/>
      <p:bold r:id="rId54"/>
      <p:italic r:id="rId55"/>
      <p:boldItalic r:id="rId56"/>
    </p:embeddedFont>
    <p:embeddedFont>
      <p:font typeface="Open Sans ExtraBold" panose="020B0606030504020204" pitchFamily="34" charset="0"/>
      <p:bold r:id="rId57"/>
      <p:boldItalic r:id="rId58"/>
    </p:embeddedFont>
    <p:embeddedFont>
      <p:font typeface="Quattrocento Sans" panose="020B0502050000020003"/>
      <p:regular r:id="rId59"/>
      <p:bold r:id="rId60"/>
      <p:italic r:id="rId61"/>
      <p:boldItalic r:id="rId62"/>
    </p:embeddedFont>
    <p:embeddedFont>
      <p:font typeface="Space Grotesk" pitchFamily="2" charset="77"/>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8" name="Google Shape;478;p18:notes"/>
          <p:cNvSpPr>
            <a:spLocks noGrp="1" noRot="1" noChangeAspect="1"/>
          </p:cNvSpPr>
          <p:nvPr>
            <p:ph type="sldImg" idx="2"/>
          </p:nvPr>
        </p:nvSpPr>
        <p:spPr>
          <a:xfrm>
            <a:off x="990815" y="685800"/>
            <a:ext cx="4877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9" name="Google Shape;569;p21:notes"/>
          <p:cNvSpPr>
            <a:spLocks noGrp="1" noRot="1" noChangeAspect="1"/>
          </p:cNvSpPr>
          <p:nvPr>
            <p:ph type="sldImg" idx="2"/>
          </p:nvPr>
        </p:nvSpPr>
        <p:spPr>
          <a:xfrm>
            <a:off x="990818" y="685800"/>
            <a:ext cx="4877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85750" algn="l" rtl="0">
              <a:lnSpc>
                <a:spcPct val="90000"/>
              </a:lnSpc>
              <a:spcBef>
                <a:spcPts val="1000"/>
              </a:spcBef>
              <a:spcAft>
                <a:spcPts val="0"/>
              </a:spcAft>
              <a:buClr>
                <a:schemeClr val="dk1"/>
              </a:buClr>
              <a:buSzPts val="900"/>
              <a:buChar char="•"/>
            </a:pPr>
            <a:r>
              <a:rPr lang="en-PH" sz="900">
                <a:solidFill>
                  <a:schemeClr val="dk1"/>
                </a:solidFill>
              </a:rPr>
              <a:t>Global electronics sustainability label</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Developed by the Green Electronics Council (GEC)</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Awarded to products that meet environmental performance criteria</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Criteria address the full product lifecycle, from design to disposal</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Three tiers of environmental performance: Bronze, Silver and Gold</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Products are evaluated against 51 environmental criteria</a:t>
            </a:r>
            <a:endParaRPr sz="900">
              <a:solidFill>
                <a:schemeClr val="dk1"/>
              </a:solidFill>
            </a:endParaRPr>
          </a:p>
          <a:p>
            <a:pPr marL="457200" lvl="0" indent="-285750" algn="l" rtl="0">
              <a:lnSpc>
                <a:spcPct val="90000"/>
              </a:lnSpc>
              <a:spcBef>
                <a:spcPts val="1000"/>
              </a:spcBef>
              <a:spcAft>
                <a:spcPts val="0"/>
              </a:spcAft>
              <a:buClr>
                <a:schemeClr val="dk1"/>
              </a:buClr>
              <a:buSzPts val="900"/>
              <a:buChar char="•"/>
            </a:pPr>
            <a:r>
              <a:rPr lang="en-PH" sz="900">
                <a:solidFill>
                  <a:schemeClr val="dk1"/>
                </a:solidFill>
              </a:rPr>
              <a:t>23 required and 28 optional</a:t>
            </a:r>
            <a:endParaRPr sz="9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9" name="Google Shape;659;p24:notes"/>
          <p:cNvSpPr>
            <a:spLocks noGrp="1" noRot="1" noChangeAspect="1"/>
          </p:cNvSpPr>
          <p:nvPr>
            <p:ph type="sldImg" idx="2"/>
          </p:nvPr>
        </p:nvSpPr>
        <p:spPr>
          <a:xfrm>
            <a:off x="330200" y="685488"/>
            <a:ext cx="6197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8" name="Google Shape;678;p26:notes"/>
          <p:cNvSpPr>
            <a:spLocks noGrp="1" noRot="1" noChangeAspect="1"/>
          </p:cNvSpPr>
          <p:nvPr>
            <p:ph type="sldImg" idx="2"/>
          </p:nvPr>
        </p:nvSpPr>
        <p:spPr>
          <a:xfrm>
            <a:off x="990818" y="685800"/>
            <a:ext cx="4877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1" name="Google Shape;75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1" name="Google Shape;77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8" name="Google Shape;778;p30:notes"/>
          <p:cNvSpPr>
            <a:spLocks noGrp="1" noRot="1" noChangeAspect="1"/>
          </p:cNvSpPr>
          <p:nvPr>
            <p:ph type="sldImg" idx="2"/>
          </p:nvPr>
        </p:nvSpPr>
        <p:spPr>
          <a:xfrm>
            <a:off x="990818" y="685800"/>
            <a:ext cx="48771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1" name="Google Shape;85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5" name="Google Shape;86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8" name="Google Shape;87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PH">
                <a:solidFill>
                  <a:schemeClr val="dk1"/>
                </a:solidFill>
                <a:latin typeface="Open Sans"/>
                <a:ea typeface="Open Sans"/>
                <a:cs typeface="Open Sans"/>
                <a:sym typeface="Open Sans"/>
              </a:rPr>
              <a:t>UNOPS has developed our supplier sustainability programme, DRiVE, to assess and build the capacity of suppliers on sustainability.</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PH">
                <a:solidFill>
                  <a:schemeClr val="dk1"/>
                </a:solidFill>
                <a:latin typeface="Open Sans"/>
                <a:ea typeface="Open Sans"/>
                <a:cs typeface="Open Sans"/>
                <a:sym typeface="Open Sans"/>
              </a:rPr>
              <a:t>Through the programme we are able to</a:t>
            </a:r>
            <a:endParaRPr>
              <a:solidFill>
                <a:schemeClr val="dk1"/>
              </a:solidFill>
              <a:latin typeface="Open Sans"/>
              <a:ea typeface="Open Sans"/>
              <a:cs typeface="Open Sans"/>
              <a:sym typeface="Open Sans"/>
            </a:endParaRPr>
          </a:p>
          <a:p>
            <a:pPr marL="457200" lvl="0" indent="-298450" algn="l" rtl="0">
              <a:lnSpc>
                <a:spcPct val="100000"/>
              </a:lnSpc>
              <a:spcBef>
                <a:spcPts val="0"/>
              </a:spcBef>
              <a:spcAft>
                <a:spcPts val="0"/>
              </a:spcAft>
              <a:buClr>
                <a:schemeClr val="dk1"/>
              </a:buClr>
              <a:buSzPts val="1100"/>
              <a:buFont typeface="Open Sans"/>
              <a:buChar char="●"/>
            </a:pPr>
            <a:r>
              <a:rPr lang="en-PH">
                <a:solidFill>
                  <a:schemeClr val="dk1"/>
                </a:solidFill>
                <a:latin typeface="Open Sans"/>
                <a:ea typeface="Open Sans"/>
                <a:cs typeface="Open Sans"/>
                <a:sym typeface="Open Sans"/>
              </a:rPr>
              <a:t>Understand how suppliers manage sustainability in their organisations</a:t>
            </a:r>
            <a:endParaRPr>
              <a:solidFill>
                <a:schemeClr val="dk1"/>
              </a:solidFill>
              <a:latin typeface="Open Sans"/>
              <a:ea typeface="Open Sans"/>
              <a:cs typeface="Open Sans"/>
              <a:sym typeface="Open Sans"/>
            </a:endParaRPr>
          </a:p>
          <a:p>
            <a:pPr marL="457200" lvl="0" indent="-298450" algn="l" rtl="0">
              <a:lnSpc>
                <a:spcPct val="100000"/>
              </a:lnSpc>
              <a:spcBef>
                <a:spcPts val="0"/>
              </a:spcBef>
              <a:spcAft>
                <a:spcPts val="0"/>
              </a:spcAft>
              <a:buClr>
                <a:schemeClr val="dk1"/>
              </a:buClr>
              <a:buSzPts val="1100"/>
              <a:buFont typeface="Open Sans"/>
              <a:buChar char="●"/>
            </a:pPr>
            <a:r>
              <a:rPr lang="en-PH">
                <a:solidFill>
                  <a:schemeClr val="dk1"/>
                </a:solidFill>
                <a:latin typeface="Open Sans"/>
                <a:ea typeface="Open Sans"/>
                <a:cs typeface="Open Sans"/>
                <a:sym typeface="Open Sans"/>
              </a:rPr>
              <a:t>Identify potential sustainability risks in the supply chain</a:t>
            </a:r>
            <a:endParaRPr>
              <a:solidFill>
                <a:schemeClr val="dk1"/>
              </a:solidFill>
              <a:latin typeface="Open Sans"/>
              <a:ea typeface="Open Sans"/>
              <a:cs typeface="Open Sans"/>
              <a:sym typeface="Open Sans"/>
            </a:endParaRPr>
          </a:p>
          <a:p>
            <a:pPr marL="457200" lvl="0" indent="-298450" algn="l" rtl="0">
              <a:lnSpc>
                <a:spcPct val="100000"/>
              </a:lnSpc>
              <a:spcBef>
                <a:spcPts val="0"/>
              </a:spcBef>
              <a:spcAft>
                <a:spcPts val="0"/>
              </a:spcAft>
              <a:buClr>
                <a:schemeClr val="dk1"/>
              </a:buClr>
              <a:buSzPts val="1100"/>
              <a:buFont typeface="Open Sans"/>
              <a:buChar char="●"/>
            </a:pPr>
            <a:r>
              <a:rPr lang="en-PH">
                <a:solidFill>
                  <a:schemeClr val="dk1"/>
                </a:solidFill>
                <a:latin typeface="Open Sans"/>
                <a:ea typeface="Open Sans"/>
                <a:cs typeface="Open Sans"/>
                <a:sym typeface="Open Sans"/>
              </a:rPr>
              <a:t>Identify areas for improvement</a:t>
            </a:r>
            <a:endParaRPr>
              <a:solidFill>
                <a:schemeClr val="dk1"/>
              </a:solidFill>
              <a:latin typeface="Open Sans"/>
              <a:ea typeface="Open Sans"/>
              <a:cs typeface="Open Sans"/>
              <a:sym typeface="Open Sans"/>
            </a:endParaRPr>
          </a:p>
          <a:p>
            <a:pPr marL="457200" lvl="0" indent="-298450" algn="l" rtl="0">
              <a:lnSpc>
                <a:spcPct val="100000"/>
              </a:lnSpc>
              <a:spcBef>
                <a:spcPts val="0"/>
              </a:spcBef>
              <a:spcAft>
                <a:spcPts val="0"/>
              </a:spcAft>
              <a:buClr>
                <a:schemeClr val="dk1"/>
              </a:buClr>
              <a:buSzPts val="1100"/>
              <a:buFont typeface="Open Sans"/>
              <a:buChar char="●"/>
            </a:pPr>
            <a:r>
              <a:rPr lang="en-PH">
                <a:solidFill>
                  <a:schemeClr val="dk1"/>
                </a:solidFill>
                <a:latin typeface="Open Sans"/>
                <a:ea typeface="Open Sans"/>
                <a:cs typeface="Open Sans"/>
                <a:sym typeface="Open Sans"/>
              </a:rPr>
              <a:t>Partner with suppliers through the development of Corrective Action and Preventive Action (CAPA) plans</a:t>
            </a:r>
            <a:endParaRPr>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200">
              <a:solidFill>
                <a:srgbClr val="0092D1"/>
              </a:solidFill>
              <a:latin typeface="Open Sans ExtraBold"/>
              <a:ea typeface="Open Sans ExtraBold"/>
              <a:cs typeface="Open Sans ExtraBold"/>
              <a:sym typeface="Open Sans ExtraBold"/>
            </a:endParaRPr>
          </a:p>
          <a:p>
            <a:pPr marL="0" lvl="0" indent="0" algn="l" rtl="0">
              <a:lnSpc>
                <a:spcPct val="100000"/>
              </a:lnSpc>
              <a:spcBef>
                <a:spcPts val="1000"/>
              </a:spcBef>
              <a:spcAft>
                <a:spcPts val="0"/>
              </a:spcAft>
              <a:buClr>
                <a:schemeClr val="dk1"/>
              </a:buClr>
              <a:buSzPts val="1100"/>
              <a:buFont typeface="Arial"/>
              <a:buNone/>
            </a:pPr>
            <a:r>
              <a:rPr lang="en-PH">
                <a:solidFill>
                  <a:srgbClr val="0092D1"/>
                </a:solidFill>
                <a:latin typeface="Open Sans ExtraBold"/>
                <a:ea typeface="Open Sans ExtraBold"/>
                <a:cs typeface="Open Sans ExtraBold"/>
                <a:sym typeface="Open Sans ExtraBold"/>
              </a:rPr>
              <a:t>DRiVE Process:</a:t>
            </a:r>
            <a:endParaRPr>
              <a:solidFill>
                <a:srgbClr val="0092D1"/>
              </a:solidFill>
              <a:latin typeface="Open Sans ExtraBold"/>
              <a:ea typeface="Open Sans ExtraBold"/>
              <a:cs typeface="Open Sans ExtraBold"/>
              <a:sym typeface="Open Sans ExtraBold"/>
            </a:endParaRPr>
          </a:p>
          <a:p>
            <a:pPr marL="0" lvl="0" indent="0" algn="l" rtl="0">
              <a:lnSpc>
                <a:spcPct val="100000"/>
              </a:lnSpc>
              <a:spcBef>
                <a:spcPts val="1000"/>
              </a:spcBef>
              <a:spcAft>
                <a:spcPts val="0"/>
              </a:spcAft>
              <a:buClr>
                <a:schemeClr val="dk1"/>
              </a:buClr>
              <a:buSzPts val="1100"/>
              <a:buFont typeface="Arial"/>
              <a:buNone/>
            </a:pPr>
            <a:r>
              <a:rPr lang="en-PH">
                <a:solidFill>
                  <a:srgbClr val="0092D1"/>
                </a:solidFill>
                <a:latin typeface="Open Sans ExtraBold"/>
                <a:ea typeface="Open Sans ExtraBold"/>
                <a:cs typeface="Open Sans ExtraBold"/>
                <a:sym typeface="Open Sans ExtraBold"/>
              </a:rPr>
              <a:t>DATA COLLECTION</a:t>
            </a:r>
            <a:r>
              <a:rPr lang="en-PH" b="1">
                <a:solidFill>
                  <a:srgbClr val="0092D1"/>
                </a:solidFill>
                <a:latin typeface="Open Sans"/>
                <a:ea typeface="Open Sans"/>
                <a:cs typeface="Open Sans"/>
                <a:sym typeface="Open Sans"/>
              </a:rPr>
              <a:t>: </a:t>
            </a:r>
            <a:r>
              <a:rPr lang="en-PH">
                <a:solidFill>
                  <a:srgbClr val="27251F"/>
                </a:solidFill>
                <a:latin typeface="Open Sans"/>
                <a:ea typeface="Open Sans"/>
                <a:cs typeface="Open Sans"/>
                <a:sym typeface="Open Sans"/>
              </a:rPr>
              <a:t>Data is </a:t>
            </a:r>
            <a:r>
              <a:rPr lang="en-PH" b="1">
                <a:solidFill>
                  <a:srgbClr val="27251F"/>
                </a:solidFill>
                <a:latin typeface="Open Sans"/>
                <a:ea typeface="Open Sans"/>
                <a:cs typeface="Open Sans"/>
                <a:sym typeface="Open Sans"/>
              </a:rPr>
              <a:t>collected from suppliers during the tender </a:t>
            </a:r>
            <a:r>
              <a:rPr lang="en-PH">
                <a:solidFill>
                  <a:srgbClr val="27251F"/>
                </a:solidFill>
                <a:latin typeface="Open Sans"/>
                <a:ea typeface="Open Sans"/>
                <a:cs typeface="Open Sans"/>
                <a:sym typeface="Open Sans"/>
              </a:rPr>
              <a:t>process through the DRiVE Supplier Sustainability questionnaire. </a:t>
            </a:r>
            <a:endParaRPr>
              <a:solidFill>
                <a:srgbClr val="27251F"/>
              </a:solidFill>
              <a:latin typeface="Open Sans"/>
              <a:ea typeface="Open Sans"/>
              <a:cs typeface="Open Sans"/>
              <a:sym typeface="Open Sans"/>
            </a:endParaRPr>
          </a:p>
          <a:p>
            <a:pPr marL="0" lvl="0" indent="0" algn="l" rtl="0">
              <a:lnSpc>
                <a:spcPct val="100000"/>
              </a:lnSpc>
              <a:spcBef>
                <a:spcPts val="1000"/>
              </a:spcBef>
              <a:spcAft>
                <a:spcPts val="0"/>
              </a:spcAft>
              <a:buClr>
                <a:schemeClr val="dk1"/>
              </a:buClr>
              <a:buSzPts val="1100"/>
              <a:buFont typeface="Arial"/>
              <a:buNone/>
            </a:pPr>
            <a:r>
              <a:rPr lang="en-PH">
                <a:solidFill>
                  <a:srgbClr val="6FA8DC"/>
                </a:solidFill>
                <a:latin typeface="Open Sans ExtraBold"/>
                <a:ea typeface="Open Sans ExtraBold"/>
                <a:cs typeface="Open Sans ExtraBold"/>
                <a:sym typeface="Open Sans ExtraBold"/>
              </a:rPr>
              <a:t>ASSESSMENT: </a:t>
            </a:r>
            <a:r>
              <a:rPr lang="en-PH">
                <a:solidFill>
                  <a:srgbClr val="27251F"/>
                </a:solidFill>
                <a:latin typeface="Open Sans"/>
                <a:ea typeface="Open Sans"/>
                <a:cs typeface="Open Sans"/>
                <a:sym typeface="Open Sans"/>
              </a:rPr>
              <a:t>The data is assessed through </a:t>
            </a:r>
            <a:r>
              <a:rPr lang="en-PH" b="1">
                <a:solidFill>
                  <a:srgbClr val="27251F"/>
                </a:solidFill>
                <a:latin typeface="Open Sans"/>
                <a:ea typeface="Open Sans"/>
                <a:cs typeface="Open Sans"/>
                <a:sym typeface="Open Sans"/>
              </a:rPr>
              <a:t>verifications and site visits</a:t>
            </a:r>
            <a:r>
              <a:rPr lang="en-PH">
                <a:solidFill>
                  <a:srgbClr val="27251F"/>
                </a:solidFill>
                <a:latin typeface="Open Sans"/>
                <a:ea typeface="Open Sans"/>
                <a:cs typeface="Open Sans"/>
                <a:sym typeface="Open Sans"/>
              </a:rPr>
              <a:t> to ensure that the data is accurate.</a:t>
            </a:r>
            <a:endParaRPr>
              <a:solidFill>
                <a:srgbClr val="27251F"/>
              </a:solidFill>
              <a:latin typeface="Open Sans"/>
              <a:ea typeface="Open Sans"/>
              <a:cs typeface="Open Sans"/>
              <a:sym typeface="Open Sans"/>
            </a:endParaRPr>
          </a:p>
          <a:p>
            <a:pPr marL="0" lvl="0" indent="0" algn="l" rtl="0">
              <a:lnSpc>
                <a:spcPct val="100000"/>
              </a:lnSpc>
              <a:spcBef>
                <a:spcPts val="1000"/>
              </a:spcBef>
              <a:spcAft>
                <a:spcPts val="1000"/>
              </a:spcAft>
              <a:buClr>
                <a:schemeClr val="dk1"/>
              </a:buClr>
              <a:buSzPts val="1100"/>
              <a:buFont typeface="Arial"/>
              <a:buNone/>
            </a:pPr>
            <a:r>
              <a:rPr lang="en-PH">
                <a:solidFill>
                  <a:srgbClr val="6FA8DC"/>
                </a:solidFill>
                <a:latin typeface="Open Sans ExtraBold"/>
                <a:ea typeface="Open Sans ExtraBold"/>
                <a:cs typeface="Open Sans ExtraBold"/>
                <a:sym typeface="Open Sans ExtraBold"/>
              </a:rPr>
              <a:t>ACTION: </a:t>
            </a:r>
            <a:r>
              <a:rPr lang="en-PH">
                <a:solidFill>
                  <a:srgbClr val="27251F"/>
                </a:solidFill>
                <a:latin typeface="Open Sans"/>
                <a:ea typeface="Open Sans"/>
                <a:cs typeface="Open Sans"/>
                <a:sym typeface="Open Sans"/>
              </a:rPr>
              <a:t>A corrective action plan (CAPA) is issued to suppliers, based on the feedback from the reviewed questions. It is </a:t>
            </a:r>
            <a:r>
              <a:rPr lang="en-PH" b="1">
                <a:solidFill>
                  <a:srgbClr val="27251F"/>
                </a:solidFill>
                <a:latin typeface="Open Sans"/>
                <a:ea typeface="Open Sans"/>
                <a:cs typeface="Open Sans"/>
                <a:sym typeface="Open Sans"/>
              </a:rPr>
              <a:t>completely voluntary</a:t>
            </a:r>
            <a:r>
              <a:rPr lang="en-PH">
                <a:solidFill>
                  <a:srgbClr val="27251F"/>
                </a:solidFill>
                <a:latin typeface="Open Sans"/>
                <a:ea typeface="Open Sans"/>
                <a:cs typeface="Open Sans"/>
                <a:sym typeface="Open Sans"/>
              </a:rPr>
              <a:t> for the suppliers to participate.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6" name="Google Shape;94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PH"/>
              <a:t>DRiVE Programme focus on these 10 sustainability areas </a:t>
            </a:r>
            <a:br>
              <a:rPr lang="en-PH"/>
            </a:br>
            <a:r>
              <a:rPr lang="en-PH" sz="1050">
                <a:solidFill>
                  <a:srgbClr val="1F1F1F"/>
                </a:solidFill>
                <a:highlight>
                  <a:srgbClr val="FFFFFF"/>
                </a:highlight>
              </a:rPr>
              <a:t>Environmental management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Equal Opportunity</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Climate change impact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Human rights</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Supply chain management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Labour standards</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Health and safety management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Organization, System and Policies</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Quality management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r>
              <a:rPr lang="en-PH" sz="1050">
                <a:solidFill>
                  <a:srgbClr val="1F1F1F"/>
                </a:solidFill>
                <a:highlight>
                  <a:srgbClr val="FFFFFF"/>
                </a:highlight>
              </a:rPr>
              <a:t>Ethical conduct</a:t>
            </a:r>
            <a:endParaRPr sz="1050">
              <a:solidFill>
                <a:srgbClr val="1F1F1F"/>
              </a:solidFill>
              <a:highlight>
                <a:srgbClr val="FFFFFF"/>
              </a:highlight>
            </a:endParaRPr>
          </a:p>
          <a:p>
            <a:pPr marL="0" lvl="0" indent="0" algn="l" rtl="0">
              <a:lnSpc>
                <a:spcPct val="100000"/>
              </a:lnSpc>
              <a:spcBef>
                <a:spcPts val="0"/>
              </a:spcBef>
              <a:spcAft>
                <a:spcPts val="0"/>
              </a:spcAft>
              <a:buSzPts val="1100"/>
              <a:buNone/>
            </a:pPr>
            <a:endParaRPr sz="1050">
              <a:solidFill>
                <a:srgbClr val="1F1F1F"/>
              </a:solidFill>
              <a:highlight>
                <a:srgbClr val="FFFFFF"/>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4" name="Google Shape;100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3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7" name="Google Shape;110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4" name="Google Shape;116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PH" i="1">
                <a:solidFill>
                  <a:srgbClr val="004976"/>
                </a:solidFill>
                <a:latin typeface="Open Sans"/>
                <a:ea typeface="Open Sans"/>
                <a:cs typeface="Open Sans"/>
                <a:sym typeface="Open Sans"/>
              </a:rPr>
              <a:t>UNOPS provides project management, infrastructure and procurement services with a focus on sustainable implementation, efficiency, cost-effectiveness, quality and national capacity development.</a:t>
            </a:r>
            <a:endParaRPr>
              <a:latin typeface="Noto Sans"/>
              <a:ea typeface="Noto Sans"/>
              <a:cs typeface="Noto Sans"/>
              <a:sym typeface="Noto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85846" y="987698"/>
            <a:ext cx="9255054" cy="35195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8A8"/>
              </a:buClr>
              <a:buSzPts val="7200"/>
              <a:buFont typeface="Space Grotesk"/>
              <a:buNone/>
              <a:defRPr sz="7200">
                <a:solidFill>
                  <a:srgbClr val="0038A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499596" y="4507259"/>
            <a:ext cx="4533041" cy="81183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1800"/>
              <a:buNone/>
              <a:defRPr sz="1800" i="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 name="Google Shape;12;p2"/>
          <p:cNvSpPr txBox="1">
            <a:spLocks noGrp="1"/>
          </p:cNvSpPr>
          <p:nvPr>
            <p:ph type="dt" idx="10"/>
          </p:nvPr>
        </p:nvSpPr>
        <p:spPr>
          <a:xfrm>
            <a:off x="485846" y="531909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38A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pic>
        <p:nvPicPr>
          <p:cNvPr id="13" name="Google Shape;13;p2"/>
          <p:cNvPicPr preferRelativeResize="0"/>
          <p:nvPr/>
        </p:nvPicPr>
        <p:blipFill rotWithShape="1">
          <a:blip r:embed="rId2">
            <a:alphaModFix/>
          </a:blip>
          <a:srcRect/>
          <a:stretch/>
        </p:blipFill>
        <p:spPr>
          <a:xfrm>
            <a:off x="11045077" y="-6875"/>
            <a:ext cx="1146924" cy="6881544"/>
          </a:xfrm>
          <a:prstGeom prst="rect">
            <a:avLst/>
          </a:prstGeom>
          <a:noFill/>
          <a:ln>
            <a:noFill/>
          </a:ln>
        </p:spPr>
      </p:pic>
      <p:pic>
        <p:nvPicPr>
          <p:cNvPr id="14" name="Google Shape;14;p2"/>
          <p:cNvPicPr preferRelativeResize="0"/>
          <p:nvPr/>
        </p:nvPicPr>
        <p:blipFill rotWithShape="1">
          <a:blip r:embed="rId3">
            <a:alphaModFix/>
          </a:blip>
          <a:srcRect/>
          <a:stretch/>
        </p:blipFill>
        <p:spPr>
          <a:xfrm>
            <a:off x="499596" y="5684218"/>
            <a:ext cx="1775434" cy="1014534"/>
          </a:xfrm>
          <a:prstGeom prst="rect">
            <a:avLst/>
          </a:prstGeom>
          <a:noFill/>
          <a:ln>
            <a:noFill/>
          </a:ln>
        </p:spPr>
      </p:pic>
      <p:pic>
        <p:nvPicPr>
          <p:cNvPr id="15" name="Google Shape;15;p2"/>
          <p:cNvPicPr preferRelativeResize="0"/>
          <p:nvPr/>
        </p:nvPicPr>
        <p:blipFill rotWithShape="1">
          <a:blip r:embed="rId4">
            <a:alphaModFix/>
          </a:blip>
          <a:srcRect/>
          <a:stretch/>
        </p:blipFill>
        <p:spPr>
          <a:xfrm>
            <a:off x="3172661" y="5870302"/>
            <a:ext cx="3383717" cy="530498"/>
          </a:xfrm>
          <a:prstGeom prst="rect">
            <a:avLst/>
          </a:prstGeom>
          <a:noFill/>
          <a:ln>
            <a:noFill/>
          </a:ln>
        </p:spPr>
      </p:pic>
      <p:grpSp>
        <p:nvGrpSpPr>
          <p:cNvPr id="16" name="Google Shape;16;p2"/>
          <p:cNvGrpSpPr/>
          <p:nvPr/>
        </p:nvGrpSpPr>
        <p:grpSpPr>
          <a:xfrm>
            <a:off x="7454010" y="5844010"/>
            <a:ext cx="3163401" cy="633306"/>
            <a:chOff x="7357858" y="5844010"/>
            <a:chExt cx="3163401" cy="633306"/>
          </a:xfrm>
        </p:grpSpPr>
        <p:pic>
          <p:nvPicPr>
            <p:cNvPr id="17" name="Google Shape;17;p2"/>
            <p:cNvPicPr preferRelativeResize="0"/>
            <p:nvPr/>
          </p:nvPicPr>
          <p:blipFill rotWithShape="1">
            <a:blip r:embed="rId5">
              <a:alphaModFix/>
            </a:blip>
            <a:srcRect/>
            <a:stretch/>
          </p:blipFill>
          <p:spPr>
            <a:xfrm>
              <a:off x="7357858" y="5844010"/>
              <a:ext cx="1859224" cy="633306"/>
            </a:xfrm>
            <a:prstGeom prst="rect">
              <a:avLst/>
            </a:prstGeom>
            <a:noFill/>
            <a:ln>
              <a:noFill/>
            </a:ln>
          </p:spPr>
        </p:pic>
        <p:pic>
          <p:nvPicPr>
            <p:cNvPr id="18" name="Google Shape;18;p2" descr="A blue text on a black background&#10;&#10;AI-generated content may be incorrect."/>
            <p:cNvPicPr preferRelativeResize="0"/>
            <p:nvPr/>
          </p:nvPicPr>
          <p:blipFill rotWithShape="1">
            <a:blip r:embed="rId6">
              <a:alphaModFix/>
            </a:blip>
            <a:srcRect/>
            <a:stretch/>
          </p:blipFill>
          <p:spPr>
            <a:xfrm>
              <a:off x="9318600" y="5881569"/>
              <a:ext cx="1202659" cy="507964"/>
            </a:xfrm>
            <a:prstGeom prst="rect">
              <a:avLst/>
            </a:prstGeom>
            <a:noFill/>
            <a:ln>
              <a:noFill/>
            </a:ln>
          </p:spPr>
        </p:pic>
      </p:grpSp>
      <p:sp>
        <p:nvSpPr>
          <p:cNvPr id="19" name="Google Shape;19;p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Section Header Blue">
  <p:cSld name="1_Section Header Blue">
    <p:bg>
      <p:bgPr>
        <a:solidFill>
          <a:srgbClr val="FCD116"/>
        </a:solidFill>
        <a:effectLst/>
      </p:bgPr>
    </p:bg>
    <p:spTree>
      <p:nvGrpSpPr>
        <p:cNvPr id="1" name="Shape 70"/>
        <p:cNvGrpSpPr/>
        <p:nvPr/>
      </p:nvGrpSpPr>
      <p:grpSpPr>
        <a:xfrm>
          <a:off x="0" y="0"/>
          <a:ext cx="0" cy="0"/>
          <a:chOff x="0" y="0"/>
          <a:chExt cx="0" cy="0"/>
        </a:xfrm>
      </p:grpSpPr>
      <p:sp>
        <p:nvSpPr>
          <p:cNvPr id="71" name="Google Shape;71;p11"/>
          <p:cNvSpPr>
            <a:spLocks noGrp="1"/>
          </p:cNvSpPr>
          <p:nvPr>
            <p:ph type="pic" idx="2"/>
          </p:nvPr>
        </p:nvSpPr>
        <p:spPr>
          <a:xfrm>
            <a:off x="7391400" y="4546600"/>
            <a:ext cx="4114800" cy="2311400"/>
          </a:xfrm>
          <a:prstGeom prst="rect">
            <a:avLst/>
          </a:prstGeom>
          <a:noFill/>
          <a:ln>
            <a:noFill/>
          </a:ln>
        </p:spPr>
      </p:sp>
      <p:sp>
        <p:nvSpPr>
          <p:cNvPr id="72" name="Google Shape;72;p11"/>
          <p:cNvSpPr txBox="1">
            <a:spLocks noGrp="1"/>
          </p:cNvSpPr>
          <p:nvPr>
            <p:ph type="body" idx="1"/>
          </p:nvPr>
        </p:nvSpPr>
        <p:spPr>
          <a:xfrm>
            <a:off x="831850" y="4546600"/>
            <a:ext cx="4114800" cy="146049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1"/>
          <p:cNvSpPr txBox="1">
            <a:spLocks noGrp="1"/>
          </p:cNvSpPr>
          <p:nvPr>
            <p:ph type="title"/>
          </p:nvPr>
        </p:nvSpPr>
        <p:spPr>
          <a:xfrm>
            <a:off x="831850" y="533400"/>
            <a:ext cx="10674350" cy="4013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Arial"/>
              <a:buNone/>
              <a:defRPr sz="6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75"/>
        <p:cNvGrpSpPr/>
        <p:nvPr/>
      </p:nvGrpSpPr>
      <p:grpSpPr>
        <a:xfrm>
          <a:off x="0" y="0"/>
          <a:ext cx="0" cy="0"/>
          <a:chOff x="0" y="0"/>
          <a:chExt cx="0" cy="0"/>
        </a:xfrm>
      </p:grpSpPr>
      <p:sp>
        <p:nvSpPr>
          <p:cNvPr id="76" name="Google Shape;76;p12"/>
          <p:cNvSpPr txBox="1">
            <a:spLocks noGrp="1"/>
          </p:cNvSpPr>
          <p:nvPr>
            <p:ph type="body" idx="1"/>
          </p:nvPr>
        </p:nvSpPr>
        <p:spPr>
          <a:xfrm>
            <a:off x="5918200" y="1825625"/>
            <a:ext cx="3778250" cy="4206081"/>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30200" algn="l">
              <a:lnSpc>
                <a:spcPct val="90000"/>
              </a:lnSpc>
              <a:spcBef>
                <a:spcPts val="500"/>
              </a:spcBef>
              <a:spcAft>
                <a:spcPts val="0"/>
              </a:spcAft>
              <a:buClr>
                <a:schemeClr val="dk1"/>
              </a:buClr>
              <a:buSzPts val="1600"/>
              <a:buChar char="•"/>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 name="Google Shape;77;p12"/>
          <p:cNvPicPr preferRelativeResize="0"/>
          <p:nvPr/>
        </p:nvPicPr>
        <p:blipFill rotWithShape="1">
          <a:blip r:embed="rId2">
            <a:alphaModFix/>
          </a:blip>
          <a:srcRect/>
          <a:stretch/>
        </p:blipFill>
        <p:spPr>
          <a:xfrm>
            <a:off x="8864619" y="3535208"/>
            <a:ext cx="3327381" cy="3322792"/>
          </a:xfrm>
          <a:prstGeom prst="rect">
            <a:avLst/>
          </a:prstGeom>
          <a:noFill/>
          <a:ln>
            <a:noFill/>
          </a:ln>
        </p:spPr>
      </p:pic>
      <p:sp>
        <p:nvSpPr>
          <p:cNvPr id="78" name="Google Shape;78;p12"/>
          <p:cNvSpPr txBox="1">
            <a:spLocks noGrp="1"/>
          </p:cNvSpPr>
          <p:nvPr>
            <p:ph type="body" idx="2"/>
          </p:nvPr>
        </p:nvSpPr>
        <p:spPr>
          <a:xfrm>
            <a:off x="838200" y="1825624"/>
            <a:ext cx="4610100" cy="41814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sp>
        <p:nvSpPr>
          <p:cNvPr id="80" name="Google Shape;8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Blank">
  <p:cSld name="Two Content Blank">
    <p:spTree>
      <p:nvGrpSpPr>
        <p:cNvPr id="1" name="Shape 81"/>
        <p:cNvGrpSpPr/>
        <p:nvPr/>
      </p:nvGrpSpPr>
      <p:grpSpPr>
        <a:xfrm>
          <a:off x="0" y="0"/>
          <a:ext cx="0" cy="0"/>
          <a:chOff x="0" y="0"/>
          <a:chExt cx="0" cy="0"/>
        </a:xfrm>
      </p:grpSpPr>
      <p:sp>
        <p:nvSpPr>
          <p:cNvPr id="82" name="Google Shape;82;p13"/>
          <p:cNvSpPr txBox="1">
            <a:spLocks noGrp="1"/>
          </p:cNvSpPr>
          <p:nvPr>
            <p:ph type="body" idx="1"/>
          </p:nvPr>
        </p:nvSpPr>
        <p:spPr>
          <a:xfrm>
            <a:off x="6184900" y="1825626"/>
            <a:ext cx="5168900" cy="39655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3"/>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sp>
        <p:nvSpPr>
          <p:cNvPr id="84" name="Google Shape;84;p13"/>
          <p:cNvSpPr txBox="1">
            <a:spLocks noGrp="1"/>
          </p:cNvSpPr>
          <p:nvPr>
            <p:ph type="body" idx="2"/>
          </p:nvPr>
        </p:nvSpPr>
        <p:spPr>
          <a:xfrm>
            <a:off x="838200" y="1825626"/>
            <a:ext cx="5168900" cy="39655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6"/>
        <p:cNvGrpSpPr/>
        <p:nvPr/>
      </p:nvGrpSpPr>
      <p:grpSpPr>
        <a:xfrm>
          <a:off x="0" y="0"/>
          <a:ext cx="0" cy="0"/>
          <a:chOff x="0" y="0"/>
          <a:chExt cx="0" cy="0"/>
        </a:xfrm>
      </p:grpSpPr>
      <p:sp>
        <p:nvSpPr>
          <p:cNvPr id="87" name="Google Shape;87;p14"/>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sp>
        <p:nvSpPr>
          <p:cNvPr id="88" name="Google Shape;8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89"/>
        <p:cNvGrpSpPr/>
        <p:nvPr/>
      </p:nvGrpSpPr>
      <p:grpSpPr>
        <a:xfrm>
          <a:off x="0" y="0"/>
          <a:ext cx="0" cy="0"/>
          <a:chOff x="0" y="0"/>
          <a:chExt cx="0" cy="0"/>
        </a:xfrm>
      </p:grpSpPr>
      <p:sp>
        <p:nvSpPr>
          <p:cNvPr id="90" name="Google Shape;90;p15"/>
          <p:cNvSpPr>
            <a:spLocks noGrp="1"/>
          </p:cNvSpPr>
          <p:nvPr>
            <p:ph type="pic" idx="2"/>
          </p:nvPr>
        </p:nvSpPr>
        <p:spPr>
          <a:xfrm>
            <a:off x="0" y="0"/>
            <a:ext cx="12192000" cy="6858000"/>
          </a:xfrm>
          <a:prstGeom prst="rect">
            <a:avLst/>
          </a:prstGeom>
          <a:solidFill>
            <a:schemeClr val="dk1"/>
          </a:solidFill>
          <a:ln>
            <a:noFill/>
          </a:ln>
        </p:spPr>
      </p:sp>
      <p:sp>
        <p:nvSpPr>
          <p:cNvPr id="91" name="Google Shape;91;p1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92"/>
        <p:cNvGrpSpPr/>
        <p:nvPr/>
      </p:nvGrpSpPr>
      <p:grpSpPr>
        <a:xfrm>
          <a:off x="0" y="0"/>
          <a:ext cx="0" cy="0"/>
          <a:chOff x="0" y="0"/>
          <a:chExt cx="0" cy="0"/>
        </a:xfrm>
      </p:grpSpPr>
      <p:sp>
        <p:nvSpPr>
          <p:cNvPr id="93" name="Google Shape;93;p16"/>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4" name="Google Shape;94;p16"/>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a:lnSpc>
                <a:spcPct val="100000"/>
              </a:lnSpc>
              <a:spcBef>
                <a:spcPts val="500"/>
              </a:spcBef>
              <a:spcAft>
                <a:spcPts val="0"/>
              </a:spcAft>
              <a:buSzPts val="3700"/>
              <a:buNone/>
              <a:defRPr sz="3700"/>
            </a:lvl1pPr>
            <a:lvl2pPr lvl="1" algn="ctr">
              <a:lnSpc>
                <a:spcPct val="100000"/>
              </a:lnSpc>
              <a:spcBef>
                <a:spcPts val="500"/>
              </a:spcBef>
              <a:spcAft>
                <a:spcPts val="0"/>
              </a:spcAft>
              <a:buSzPts val="3700"/>
              <a:buNone/>
              <a:defRPr sz="3700"/>
            </a:lvl2pPr>
            <a:lvl3pPr lvl="2" algn="ctr">
              <a:lnSpc>
                <a:spcPct val="100000"/>
              </a:lnSpc>
              <a:spcBef>
                <a:spcPts val="500"/>
              </a:spcBef>
              <a:spcAft>
                <a:spcPts val="0"/>
              </a:spcAft>
              <a:buSzPts val="3700"/>
              <a:buNone/>
              <a:defRPr sz="3700"/>
            </a:lvl3pPr>
            <a:lvl4pPr lvl="3" algn="ctr">
              <a:lnSpc>
                <a:spcPct val="100000"/>
              </a:lnSpc>
              <a:spcBef>
                <a:spcPts val="500"/>
              </a:spcBef>
              <a:spcAft>
                <a:spcPts val="0"/>
              </a:spcAft>
              <a:buSzPts val="3700"/>
              <a:buNone/>
              <a:defRPr sz="3700"/>
            </a:lvl4pPr>
            <a:lvl5pPr lvl="4" algn="ctr">
              <a:lnSpc>
                <a:spcPct val="100000"/>
              </a:lnSpc>
              <a:spcBef>
                <a:spcPts val="500"/>
              </a:spcBef>
              <a:spcAft>
                <a:spcPts val="0"/>
              </a:spcAft>
              <a:buSzPts val="3700"/>
              <a:buNone/>
              <a:defRPr sz="3700"/>
            </a:lvl5pPr>
            <a:lvl6pPr lvl="5" algn="ctr">
              <a:lnSpc>
                <a:spcPct val="100000"/>
              </a:lnSpc>
              <a:spcBef>
                <a:spcPts val="500"/>
              </a:spcBef>
              <a:spcAft>
                <a:spcPts val="0"/>
              </a:spcAft>
              <a:buSzPts val="3700"/>
              <a:buNone/>
              <a:defRPr sz="3700"/>
            </a:lvl6pPr>
            <a:lvl7pPr lvl="6" algn="ctr">
              <a:lnSpc>
                <a:spcPct val="100000"/>
              </a:lnSpc>
              <a:spcBef>
                <a:spcPts val="500"/>
              </a:spcBef>
              <a:spcAft>
                <a:spcPts val="0"/>
              </a:spcAft>
              <a:buSzPts val="3700"/>
              <a:buNone/>
              <a:defRPr sz="3700"/>
            </a:lvl7pPr>
            <a:lvl8pPr lvl="7" algn="ctr">
              <a:lnSpc>
                <a:spcPct val="100000"/>
              </a:lnSpc>
              <a:spcBef>
                <a:spcPts val="500"/>
              </a:spcBef>
              <a:spcAft>
                <a:spcPts val="0"/>
              </a:spcAft>
              <a:buSzPts val="3700"/>
              <a:buNone/>
              <a:defRPr sz="3700"/>
            </a:lvl8pPr>
            <a:lvl9pPr lvl="8" algn="ctr">
              <a:lnSpc>
                <a:spcPct val="100000"/>
              </a:lnSpc>
              <a:spcBef>
                <a:spcPts val="500"/>
              </a:spcBef>
              <a:spcAft>
                <a:spcPts val="0"/>
              </a:spcAft>
              <a:buSzPts val="3700"/>
              <a:buNone/>
              <a:defRPr sz="3700"/>
            </a:lvl9pPr>
          </a:lstStyle>
          <a:p>
            <a:endParaRPr/>
          </a:p>
        </p:txBody>
      </p:sp>
      <p:sp>
        <p:nvSpPr>
          <p:cNvPr id="95" name="Google Shape;95;p16"/>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415600" y="593367"/>
            <a:ext cx="11360700" cy="763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8" name="Google Shape;98;p17"/>
          <p:cNvSpPr txBox="1">
            <a:spLocks noGrp="1"/>
          </p:cNvSpPr>
          <p:nvPr>
            <p:ph type="body" idx="1"/>
          </p:nvPr>
        </p:nvSpPr>
        <p:spPr>
          <a:xfrm>
            <a:off x="415600" y="1536633"/>
            <a:ext cx="11360700" cy="4555200"/>
          </a:xfrm>
          <a:prstGeom prst="rect">
            <a:avLst/>
          </a:prstGeom>
          <a:noFill/>
          <a:ln>
            <a:noFill/>
          </a:ln>
        </p:spPr>
        <p:txBody>
          <a:bodyPr spcFirstLastPara="1" wrap="square" lIns="0" tIns="0" rIns="0" bIns="0" anchor="t" anchorCtr="0">
            <a:noAutofit/>
          </a:bodyPr>
          <a:lstStyle>
            <a:lvl1pPr marL="457200" lvl="0" indent="-406400" algn="l">
              <a:lnSpc>
                <a:spcPct val="130000"/>
              </a:lnSpc>
              <a:spcBef>
                <a:spcPts val="500"/>
              </a:spcBef>
              <a:spcAft>
                <a:spcPts val="0"/>
              </a:spcAft>
              <a:buSzPts val="2800"/>
              <a:buChar char="•"/>
              <a:defRPr/>
            </a:lvl1pPr>
            <a:lvl2pPr marL="914400" lvl="1" indent="-381000" algn="l">
              <a:lnSpc>
                <a:spcPct val="130000"/>
              </a:lnSpc>
              <a:spcBef>
                <a:spcPts val="500"/>
              </a:spcBef>
              <a:spcAft>
                <a:spcPts val="0"/>
              </a:spcAft>
              <a:buSzPts val="2400"/>
              <a:buChar char="•"/>
              <a:defRPr/>
            </a:lvl2pPr>
            <a:lvl3pPr marL="1371600" lvl="2" indent="-355600" algn="l">
              <a:lnSpc>
                <a:spcPct val="130000"/>
              </a:lnSpc>
              <a:spcBef>
                <a:spcPts val="500"/>
              </a:spcBef>
              <a:spcAft>
                <a:spcPts val="0"/>
              </a:spcAft>
              <a:buSzPts val="2000"/>
              <a:buChar char="•"/>
              <a:defRPr/>
            </a:lvl3pPr>
            <a:lvl4pPr marL="1828800" lvl="3" indent="-349250" algn="l">
              <a:lnSpc>
                <a:spcPct val="130000"/>
              </a:lnSpc>
              <a:spcBef>
                <a:spcPts val="500"/>
              </a:spcBef>
              <a:spcAft>
                <a:spcPts val="0"/>
              </a:spcAft>
              <a:buSzPts val="1900"/>
              <a:buChar char="•"/>
              <a:defRPr/>
            </a:lvl4pPr>
            <a:lvl5pPr marL="2286000" lvl="4" indent="-349250" algn="l">
              <a:lnSpc>
                <a:spcPct val="130000"/>
              </a:lnSpc>
              <a:spcBef>
                <a:spcPts val="500"/>
              </a:spcBef>
              <a:spcAft>
                <a:spcPts val="0"/>
              </a:spcAft>
              <a:buSzPts val="1900"/>
              <a:buChar char="•"/>
              <a:defRPr/>
            </a:lvl5pPr>
            <a:lvl6pPr marL="2743200" lvl="5" indent="-349250" algn="l">
              <a:lnSpc>
                <a:spcPct val="130000"/>
              </a:lnSpc>
              <a:spcBef>
                <a:spcPts val="500"/>
              </a:spcBef>
              <a:spcAft>
                <a:spcPts val="0"/>
              </a:spcAft>
              <a:buSzPts val="1900"/>
              <a:buChar char="•"/>
              <a:defRPr/>
            </a:lvl6pPr>
            <a:lvl7pPr marL="3200400" lvl="6" indent="-349250" algn="l">
              <a:lnSpc>
                <a:spcPct val="130000"/>
              </a:lnSpc>
              <a:spcBef>
                <a:spcPts val="500"/>
              </a:spcBef>
              <a:spcAft>
                <a:spcPts val="0"/>
              </a:spcAft>
              <a:buSzPts val="1900"/>
              <a:buChar char="•"/>
              <a:defRPr/>
            </a:lvl7pPr>
            <a:lvl8pPr marL="3657600" lvl="7" indent="-349250" algn="l">
              <a:lnSpc>
                <a:spcPct val="130000"/>
              </a:lnSpc>
              <a:spcBef>
                <a:spcPts val="500"/>
              </a:spcBef>
              <a:spcAft>
                <a:spcPts val="0"/>
              </a:spcAft>
              <a:buSzPts val="1900"/>
              <a:buChar char="•"/>
              <a:defRPr/>
            </a:lvl8pPr>
            <a:lvl9pPr marL="4114800" lvl="8" indent="-349250" algn="l">
              <a:lnSpc>
                <a:spcPct val="130000"/>
              </a:lnSpc>
              <a:spcBef>
                <a:spcPts val="500"/>
              </a:spcBef>
              <a:spcAft>
                <a:spcPts val="0"/>
              </a:spcAft>
              <a:buSzPts val="1900"/>
              <a:buChar char="•"/>
              <a:defRPr/>
            </a:lvl9pPr>
          </a:lstStyle>
          <a:p>
            <a:endParaRPr/>
          </a:p>
        </p:txBody>
      </p:sp>
      <p:sp>
        <p:nvSpPr>
          <p:cNvPr id="99" name="Google Shape;99;p17"/>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CUSTOM_5_1">
    <p:spTree>
      <p:nvGrpSpPr>
        <p:cNvPr id="1" name="Shape 100"/>
        <p:cNvGrpSpPr/>
        <p:nvPr/>
      </p:nvGrpSpPr>
      <p:grpSpPr>
        <a:xfrm>
          <a:off x="0" y="0"/>
          <a:ext cx="0" cy="0"/>
          <a:chOff x="0" y="0"/>
          <a:chExt cx="0" cy="0"/>
        </a:xfrm>
      </p:grpSpPr>
      <p:sp>
        <p:nvSpPr>
          <p:cNvPr id="101" name="Google Shape;101;p18"/>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 Title and Content 3">
  <p:cSld name="CUSTOM_3_5">
    <p:spTree>
      <p:nvGrpSpPr>
        <p:cNvPr id="1" name="Shape 102"/>
        <p:cNvGrpSpPr/>
        <p:nvPr/>
      </p:nvGrpSpPr>
      <p:grpSpPr>
        <a:xfrm>
          <a:off x="0" y="0"/>
          <a:ext cx="0" cy="0"/>
          <a:chOff x="0" y="0"/>
          <a:chExt cx="0" cy="0"/>
        </a:xfrm>
      </p:grpSpPr>
      <p:sp>
        <p:nvSpPr>
          <p:cNvPr id="103" name="Google Shape;103;p1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 Title and Content 4">
  <p:cSld name="CUSTOM_3_6">
    <p:spTree>
      <p:nvGrpSpPr>
        <p:cNvPr id="1" name="Shape 104"/>
        <p:cNvGrpSpPr/>
        <p:nvPr/>
      </p:nvGrpSpPr>
      <p:grpSpPr>
        <a:xfrm>
          <a:off x="0" y="0"/>
          <a:ext cx="0" cy="0"/>
          <a:chOff x="0" y="0"/>
          <a:chExt cx="0" cy="0"/>
        </a:xfrm>
      </p:grpSpPr>
      <p:sp>
        <p:nvSpPr>
          <p:cNvPr id="105" name="Google Shape;105;p2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1651000" y="1825625"/>
            <a:ext cx="9702800" cy="41941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pic>
        <p:nvPicPr>
          <p:cNvPr id="24" name="Google Shape;24;p3"/>
          <p:cNvPicPr preferRelativeResize="0"/>
          <p:nvPr/>
        </p:nvPicPr>
        <p:blipFill rotWithShape="1">
          <a:blip r:embed="rId2">
            <a:alphaModFix/>
          </a:blip>
          <a:srcRect/>
          <a:stretch/>
        </p:blipFill>
        <p:spPr>
          <a:xfrm>
            <a:off x="0" y="3535209"/>
            <a:ext cx="3327400" cy="33227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 Title and Content 2 1">
  <p:cSld name="CUSTOM_3_4_1">
    <p:spTree>
      <p:nvGrpSpPr>
        <p:cNvPr id="1" name="Shape 106"/>
        <p:cNvGrpSpPr/>
        <p:nvPr/>
      </p:nvGrpSpPr>
      <p:grpSpPr>
        <a:xfrm>
          <a:off x="0" y="0"/>
          <a:ext cx="0" cy="0"/>
          <a:chOff x="0" y="0"/>
          <a:chExt cx="0" cy="0"/>
        </a:xfrm>
      </p:grpSpPr>
      <p:sp>
        <p:nvSpPr>
          <p:cNvPr id="107" name="Google Shape;107;p21"/>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
        <p:nvSpPr>
          <p:cNvPr id="108" name="Google Shape;108;p21"/>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 Title and Content 6">
  <p:cSld name="CUSTOM_3_7">
    <p:spTree>
      <p:nvGrpSpPr>
        <p:cNvPr id="1" name="Shape 109"/>
        <p:cNvGrpSpPr/>
        <p:nvPr/>
      </p:nvGrpSpPr>
      <p:grpSpPr>
        <a:xfrm>
          <a:off x="0" y="0"/>
          <a:ext cx="0" cy="0"/>
          <a:chOff x="0" y="0"/>
          <a:chExt cx="0" cy="0"/>
        </a:xfrm>
      </p:grpSpPr>
      <p:sp>
        <p:nvSpPr>
          <p:cNvPr id="110" name="Google Shape;110;p2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 Title and Content 5 1">
  <p:cSld name="CUSTOM_3_7_1">
    <p:spTree>
      <p:nvGrpSpPr>
        <p:cNvPr id="1" name="Shape 111"/>
        <p:cNvGrpSpPr/>
        <p:nvPr/>
      </p:nvGrpSpPr>
      <p:grpSpPr>
        <a:xfrm>
          <a:off x="0" y="0"/>
          <a:ext cx="0" cy="0"/>
          <a:chOff x="0" y="0"/>
          <a:chExt cx="0" cy="0"/>
        </a:xfrm>
      </p:grpSpPr>
      <p:sp>
        <p:nvSpPr>
          <p:cNvPr id="112" name="Google Shape;112;p23"/>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en object">
  <p:cSld name="OBJECT_3">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838200" y="365125"/>
            <a:ext cx="10515600" cy="1325700"/>
          </a:xfrm>
          <a:prstGeom prst="rect">
            <a:avLst/>
          </a:prstGeom>
          <a:noFill/>
          <a:ln>
            <a:noFill/>
          </a:ln>
        </p:spPr>
        <p:txBody>
          <a:bodyPr spcFirstLastPara="1" wrap="square" lIns="121900" tIns="60925" rIns="121900" bIns="60925" anchor="ctr" anchorCtr="0">
            <a:normAutofit/>
          </a:bodyPr>
          <a:lstStyle>
            <a:lvl1pPr lvl="0" algn="l">
              <a:lnSpc>
                <a:spcPct val="90000"/>
              </a:lnSpc>
              <a:spcBef>
                <a:spcPts val="0"/>
              </a:spcBef>
              <a:spcAft>
                <a:spcPts val="0"/>
              </a:spcAft>
              <a:buClr>
                <a:schemeClr val="dk1"/>
              </a:buClr>
              <a:buSzPts val="2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15" name="Google Shape;115;p24"/>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normAutofit/>
          </a:bodyPr>
          <a:lstStyle>
            <a:lvl1pPr marL="457200" lvl="0" indent="-381000" algn="l">
              <a:lnSpc>
                <a:spcPct val="90000"/>
              </a:lnSpc>
              <a:spcBef>
                <a:spcPts val="1000"/>
              </a:spcBef>
              <a:spcAft>
                <a:spcPts val="0"/>
              </a:spcAft>
              <a:buClr>
                <a:schemeClr val="dk1"/>
              </a:buClr>
              <a:buSzPts val="2400"/>
              <a:buChar char="•"/>
              <a:defRPr/>
            </a:lvl1pPr>
            <a:lvl2pPr marL="914400" lvl="1" indent="-381000" algn="l">
              <a:lnSpc>
                <a:spcPct val="90000"/>
              </a:lnSpc>
              <a:spcBef>
                <a:spcPts val="500"/>
              </a:spcBef>
              <a:spcAft>
                <a:spcPts val="0"/>
              </a:spcAft>
              <a:buClr>
                <a:schemeClr val="dk1"/>
              </a:buClr>
              <a:buSzPts val="2400"/>
              <a:buChar char="•"/>
              <a:defRPr/>
            </a:lvl2pPr>
            <a:lvl3pPr marL="1371600" lvl="2" indent="-381000" algn="l">
              <a:lnSpc>
                <a:spcPct val="90000"/>
              </a:lnSpc>
              <a:spcBef>
                <a:spcPts val="500"/>
              </a:spcBef>
              <a:spcAft>
                <a:spcPts val="0"/>
              </a:spcAft>
              <a:buClr>
                <a:schemeClr val="dk1"/>
              </a:buClr>
              <a:buSzPts val="2400"/>
              <a:buChar char="•"/>
              <a:defRPr/>
            </a:lvl3pPr>
            <a:lvl4pPr marL="1828800" lvl="3" indent="-381000" algn="l">
              <a:lnSpc>
                <a:spcPct val="90000"/>
              </a:lnSpc>
              <a:spcBef>
                <a:spcPts val="500"/>
              </a:spcBef>
              <a:spcAft>
                <a:spcPts val="0"/>
              </a:spcAft>
              <a:buClr>
                <a:schemeClr val="dk1"/>
              </a:buClr>
              <a:buSzPts val="2400"/>
              <a:buChar char="•"/>
              <a:defRPr/>
            </a:lvl4pPr>
            <a:lvl5pPr marL="2286000" lvl="4" indent="-381000" algn="l">
              <a:lnSpc>
                <a:spcPct val="9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16" name="Google Shape;116;p24"/>
          <p:cNvSpPr txBox="1">
            <a:spLocks noGrp="1"/>
          </p:cNvSpPr>
          <p:nvPr>
            <p:ph type="dt" idx="10"/>
          </p:nvPr>
        </p:nvSpPr>
        <p:spPr>
          <a:xfrm>
            <a:off x="838200" y="6356352"/>
            <a:ext cx="27432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7" name="Google Shape;117;p24"/>
          <p:cNvSpPr txBox="1">
            <a:spLocks noGrp="1"/>
          </p:cNvSpPr>
          <p:nvPr>
            <p:ph type="ftr" idx="11"/>
          </p:nvPr>
        </p:nvSpPr>
        <p:spPr>
          <a:xfrm>
            <a:off x="4038600" y="6356352"/>
            <a:ext cx="41148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8" name="Google Shape;118;p24"/>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 Title and Content 6 1">
  <p:cSld name="CUSTOM_3_8">
    <p:spTree>
      <p:nvGrpSpPr>
        <p:cNvPr id="1" name="Shape 119"/>
        <p:cNvGrpSpPr/>
        <p:nvPr/>
      </p:nvGrpSpPr>
      <p:grpSpPr>
        <a:xfrm>
          <a:off x="0" y="0"/>
          <a:ext cx="0" cy="0"/>
          <a:chOff x="0" y="0"/>
          <a:chExt cx="0" cy="0"/>
        </a:xfrm>
      </p:grpSpPr>
      <p:sp>
        <p:nvSpPr>
          <p:cNvPr id="120" name="Google Shape;120;p2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 Title and Content 7">
  <p:cSld name="CUSTOM_3_9">
    <p:spTree>
      <p:nvGrpSpPr>
        <p:cNvPr id="1" name="Shape 121"/>
        <p:cNvGrpSpPr/>
        <p:nvPr/>
      </p:nvGrpSpPr>
      <p:grpSpPr>
        <a:xfrm>
          <a:off x="0" y="0"/>
          <a:ext cx="0" cy="0"/>
          <a:chOff x="0" y="0"/>
          <a:chExt cx="0" cy="0"/>
        </a:xfrm>
      </p:grpSpPr>
      <p:sp>
        <p:nvSpPr>
          <p:cNvPr id="122" name="Google Shape;122;p2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 Title and Content 8">
  <p:cSld name="CUSTOM_3_10">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25" name="Google Shape;125;p27"/>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
        <p:nvSpPr>
          <p:cNvPr id="126" name="Google Shape;126;p27"/>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127" name="Google Shape;127;p27"/>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128" name="Google Shape;128;p27"/>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 Title and Content 2">
  <p:cSld name="CUSTOM_3_4_1_1">
    <p:spTree>
      <p:nvGrpSpPr>
        <p:cNvPr id="1" name="Shape 129"/>
        <p:cNvGrpSpPr/>
        <p:nvPr/>
      </p:nvGrpSpPr>
      <p:grpSpPr>
        <a:xfrm>
          <a:off x="0" y="0"/>
          <a:ext cx="0" cy="0"/>
          <a:chOff x="0" y="0"/>
          <a:chExt cx="0" cy="0"/>
        </a:xfrm>
      </p:grpSpPr>
      <p:sp>
        <p:nvSpPr>
          <p:cNvPr id="130" name="Google Shape;130;p28"/>
          <p:cNvSpPr txBox="1">
            <a:spLocks noGrp="1"/>
          </p:cNvSpPr>
          <p:nvPr>
            <p:ph type="sldNum" idx="12"/>
          </p:nvPr>
        </p:nvSpPr>
        <p:spPr>
          <a:xfrm>
            <a:off x="10996200" y="6229967"/>
            <a:ext cx="342300" cy="2439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2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
        <p:nvSpPr>
          <p:cNvPr id="131" name="Google Shape;131;p28"/>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openning content slide">
  <p:cSld name="1_openning content slide">
    <p:spTree>
      <p:nvGrpSpPr>
        <p:cNvPr id="1" name="Shape 132"/>
        <p:cNvGrpSpPr/>
        <p:nvPr/>
      </p:nvGrpSpPr>
      <p:grpSpPr>
        <a:xfrm>
          <a:off x="0" y="0"/>
          <a:ext cx="0" cy="0"/>
          <a:chOff x="0" y="0"/>
          <a:chExt cx="0" cy="0"/>
        </a:xfrm>
      </p:grpSpPr>
      <p:sp>
        <p:nvSpPr>
          <p:cNvPr id="133" name="Google Shape;133;p29"/>
          <p:cNvSpPr txBox="1">
            <a:spLocks noGrp="1"/>
          </p:cNvSpPr>
          <p:nvPr>
            <p:ph type="sldNum" idx="12"/>
          </p:nvPr>
        </p:nvSpPr>
        <p:spPr>
          <a:xfrm>
            <a:off x="10974335" y="6518153"/>
            <a:ext cx="288000" cy="18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chemeClr val="lt1"/>
              </a:buClr>
              <a:buSzPts val="1300"/>
              <a:buFont typeface="Open Sans"/>
              <a:buNone/>
              <a:defRPr sz="13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pic>
        <p:nvPicPr>
          <p:cNvPr id="134" name="Google Shape;134;p29"/>
          <p:cNvPicPr preferRelativeResize="0"/>
          <p:nvPr/>
        </p:nvPicPr>
        <p:blipFill rotWithShape="1">
          <a:blip r:embed="rId2">
            <a:alphaModFix/>
          </a:blip>
          <a:srcRect/>
          <a:stretch/>
        </p:blipFill>
        <p:spPr>
          <a:xfrm>
            <a:off x="959989" y="6266692"/>
            <a:ext cx="2860445" cy="325867"/>
          </a:xfrm>
          <a:prstGeom prst="rect">
            <a:avLst/>
          </a:prstGeom>
          <a:noFill/>
          <a:ln>
            <a:noFill/>
          </a:ln>
        </p:spPr>
      </p:pic>
      <p:sp>
        <p:nvSpPr>
          <p:cNvPr id="135" name="Google Shape;135;p29"/>
          <p:cNvSpPr txBox="1">
            <a:spLocks noGrp="1"/>
          </p:cNvSpPr>
          <p:nvPr>
            <p:ph type="sldNum" idx="2"/>
          </p:nvPr>
        </p:nvSpPr>
        <p:spPr>
          <a:xfrm>
            <a:off x="10545987" y="6307625"/>
            <a:ext cx="792300" cy="24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pic>
        <p:nvPicPr>
          <p:cNvPr id="136" name="Google Shape;136;p29"/>
          <p:cNvPicPr preferRelativeResize="0"/>
          <p:nvPr/>
        </p:nvPicPr>
        <p:blipFill rotWithShape="1">
          <a:blip r:embed="rId3">
            <a:alphaModFix/>
          </a:blip>
          <a:srcRect l="108" t="46730" r="840" b="38263"/>
          <a:stretch/>
        </p:blipFill>
        <p:spPr>
          <a:xfrm rot="5400000">
            <a:off x="-3313368" y="3295466"/>
            <a:ext cx="6862167" cy="262901"/>
          </a:xfrm>
          <a:prstGeom prst="rect">
            <a:avLst/>
          </a:prstGeom>
          <a:noFill/>
          <a:ln>
            <a:noFill/>
          </a:ln>
        </p:spPr>
      </p:pic>
      <p:sp>
        <p:nvSpPr>
          <p:cNvPr id="137" name="Google Shape;137;p29"/>
          <p:cNvSpPr txBox="1">
            <a:spLocks noGrp="1"/>
          </p:cNvSpPr>
          <p:nvPr>
            <p:ph type="title"/>
          </p:nvPr>
        </p:nvSpPr>
        <p:spPr>
          <a:xfrm>
            <a:off x="960000" y="277368"/>
            <a:ext cx="10272000" cy="79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200"/>
              <a:buFont typeface="Open Sans"/>
              <a:buNone/>
              <a:defRPr sz="3200">
                <a:latin typeface="Open Sans"/>
                <a:ea typeface="Open Sans"/>
                <a:cs typeface="Open Sans"/>
                <a:sym typeface="Open Sans"/>
              </a:defRPr>
            </a:lvl1pPr>
            <a:lvl2pPr lvl="1" algn="l">
              <a:lnSpc>
                <a:spcPct val="100000"/>
              </a:lnSpc>
              <a:spcBef>
                <a:spcPts val="0"/>
              </a:spcBef>
              <a:spcAft>
                <a:spcPts val="0"/>
              </a:spcAft>
              <a:buSzPts val="3200"/>
              <a:buFont typeface="Open Sans"/>
              <a:buNone/>
              <a:defRPr sz="3200">
                <a:latin typeface="Open Sans"/>
                <a:ea typeface="Open Sans"/>
                <a:cs typeface="Open Sans"/>
                <a:sym typeface="Open Sans"/>
              </a:defRPr>
            </a:lvl2pPr>
            <a:lvl3pPr lvl="2" algn="l">
              <a:lnSpc>
                <a:spcPct val="100000"/>
              </a:lnSpc>
              <a:spcBef>
                <a:spcPts val="0"/>
              </a:spcBef>
              <a:spcAft>
                <a:spcPts val="0"/>
              </a:spcAft>
              <a:buSzPts val="3200"/>
              <a:buFont typeface="Open Sans"/>
              <a:buNone/>
              <a:defRPr sz="3200">
                <a:latin typeface="Open Sans"/>
                <a:ea typeface="Open Sans"/>
                <a:cs typeface="Open Sans"/>
                <a:sym typeface="Open Sans"/>
              </a:defRPr>
            </a:lvl3pPr>
            <a:lvl4pPr lvl="3" algn="l">
              <a:lnSpc>
                <a:spcPct val="100000"/>
              </a:lnSpc>
              <a:spcBef>
                <a:spcPts val="0"/>
              </a:spcBef>
              <a:spcAft>
                <a:spcPts val="0"/>
              </a:spcAft>
              <a:buSzPts val="3200"/>
              <a:buFont typeface="Open Sans"/>
              <a:buNone/>
              <a:defRPr sz="3200">
                <a:latin typeface="Open Sans"/>
                <a:ea typeface="Open Sans"/>
                <a:cs typeface="Open Sans"/>
                <a:sym typeface="Open Sans"/>
              </a:defRPr>
            </a:lvl4pPr>
            <a:lvl5pPr lvl="4" algn="l">
              <a:lnSpc>
                <a:spcPct val="100000"/>
              </a:lnSpc>
              <a:spcBef>
                <a:spcPts val="0"/>
              </a:spcBef>
              <a:spcAft>
                <a:spcPts val="0"/>
              </a:spcAft>
              <a:buSzPts val="3200"/>
              <a:buFont typeface="Open Sans"/>
              <a:buNone/>
              <a:defRPr sz="3200">
                <a:latin typeface="Open Sans"/>
                <a:ea typeface="Open Sans"/>
                <a:cs typeface="Open Sans"/>
                <a:sym typeface="Open Sans"/>
              </a:defRPr>
            </a:lvl5pPr>
            <a:lvl6pPr lvl="5" algn="l">
              <a:lnSpc>
                <a:spcPct val="100000"/>
              </a:lnSpc>
              <a:spcBef>
                <a:spcPts val="0"/>
              </a:spcBef>
              <a:spcAft>
                <a:spcPts val="0"/>
              </a:spcAft>
              <a:buSzPts val="3200"/>
              <a:buFont typeface="Open Sans"/>
              <a:buNone/>
              <a:defRPr sz="3200">
                <a:latin typeface="Open Sans"/>
                <a:ea typeface="Open Sans"/>
                <a:cs typeface="Open Sans"/>
                <a:sym typeface="Open Sans"/>
              </a:defRPr>
            </a:lvl6pPr>
            <a:lvl7pPr lvl="6" algn="l">
              <a:lnSpc>
                <a:spcPct val="100000"/>
              </a:lnSpc>
              <a:spcBef>
                <a:spcPts val="0"/>
              </a:spcBef>
              <a:spcAft>
                <a:spcPts val="0"/>
              </a:spcAft>
              <a:buSzPts val="3200"/>
              <a:buFont typeface="Open Sans"/>
              <a:buNone/>
              <a:defRPr sz="3200">
                <a:latin typeface="Open Sans"/>
                <a:ea typeface="Open Sans"/>
                <a:cs typeface="Open Sans"/>
                <a:sym typeface="Open Sans"/>
              </a:defRPr>
            </a:lvl7pPr>
            <a:lvl8pPr lvl="7" algn="l">
              <a:lnSpc>
                <a:spcPct val="100000"/>
              </a:lnSpc>
              <a:spcBef>
                <a:spcPts val="0"/>
              </a:spcBef>
              <a:spcAft>
                <a:spcPts val="0"/>
              </a:spcAft>
              <a:buSzPts val="3200"/>
              <a:buFont typeface="Open Sans"/>
              <a:buNone/>
              <a:defRPr sz="3200">
                <a:latin typeface="Open Sans"/>
                <a:ea typeface="Open Sans"/>
                <a:cs typeface="Open Sans"/>
                <a:sym typeface="Open Sans"/>
              </a:defRPr>
            </a:lvl8pPr>
            <a:lvl9pPr lvl="8" algn="l">
              <a:lnSpc>
                <a:spcPct val="100000"/>
              </a:lnSpc>
              <a:spcBef>
                <a:spcPts val="0"/>
              </a:spcBef>
              <a:spcAft>
                <a:spcPts val="0"/>
              </a:spcAft>
              <a:buSzPts val="3200"/>
              <a:buFont typeface="Open Sans"/>
              <a:buNone/>
              <a:defRPr sz="3200">
                <a:latin typeface="Open Sans"/>
                <a:ea typeface="Open Sans"/>
                <a:cs typeface="Open Sans"/>
                <a:sym typeface="Open Sans"/>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 Section slide 2">
  <p:cSld name="CUSTOM_2_1">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853600" y="1611033"/>
            <a:ext cx="6621300" cy="30171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500"/>
              <a:buNone/>
              <a:defRPr sz="4700">
                <a:solidFill>
                  <a:schemeClr val="lt1"/>
                </a:solidFill>
              </a:defRPr>
            </a:lvl1pPr>
            <a:lvl2pPr lvl="1" algn="l">
              <a:lnSpc>
                <a:spcPct val="100000"/>
              </a:lnSpc>
              <a:spcBef>
                <a:spcPts val="0"/>
              </a:spcBef>
              <a:spcAft>
                <a:spcPts val="0"/>
              </a:spcAft>
              <a:buSzPts val="3500"/>
              <a:buNone/>
              <a:defRPr sz="4700"/>
            </a:lvl2pPr>
            <a:lvl3pPr lvl="2" algn="l">
              <a:lnSpc>
                <a:spcPct val="100000"/>
              </a:lnSpc>
              <a:spcBef>
                <a:spcPts val="0"/>
              </a:spcBef>
              <a:spcAft>
                <a:spcPts val="0"/>
              </a:spcAft>
              <a:buSzPts val="3500"/>
              <a:buNone/>
              <a:defRPr sz="4700"/>
            </a:lvl3pPr>
            <a:lvl4pPr lvl="3" algn="l">
              <a:lnSpc>
                <a:spcPct val="100000"/>
              </a:lnSpc>
              <a:spcBef>
                <a:spcPts val="0"/>
              </a:spcBef>
              <a:spcAft>
                <a:spcPts val="0"/>
              </a:spcAft>
              <a:buSzPts val="3500"/>
              <a:buNone/>
              <a:defRPr sz="4700"/>
            </a:lvl4pPr>
            <a:lvl5pPr lvl="4" algn="l">
              <a:lnSpc>
                <a:spcPct val="100000"/>
              </a:lnSpc>
              <a:spcBef>
                <a:spcPts val="0"/>
              </a:spcBef>
              <a:spcAft>
                <a:spcPts val="0"/>
              </a:spcAft>
              <a:buSzPts val="3500"/>
              <a:buNone/>
              <a:defRPr sz="4700"/>
            </a:lvl5pPr>
            <a:lvl6pPr lvl="5" algn="l">
              <a:lnSpc>
                <a:spcPct val="100000"/>
              </a:lnSpc>
              <a:spcBef>
                <a:spcPts val="0"/>
              </a:spcBef>
              <a:spcAft>
                <a:spcPts val="0"/>
              </a:spcAft>
              <a:buSzPts val="3500"/>
              <a:buNone/>
              <a:defRPr sz="4700"/>
            </a:lvl6pPr>
            <a:lvl7pPr lvl="6" algn="l">
              <a:lnSpc>
                <a:spcPct val="100000"/>
              </a:lnSpc>
              <a:spcBef>
                <a:spcPts val="0"/>
              </a:spcBef>
              <a:spcAft>
                <a:spcPts val="0"/>
              </a:spcAft>
              <a:buSzPts val="3500"/>
              <a:buNone/>
              <a:defRPr sz="4700"/>
            </a:lvl7pPr>
            <a:lvl8pPr lvl="7" algn="l">
              <a:lnSpc>
                <a:spcPct val="100000"/>
              </a:lnSpc>
              <a:spcBef>
                <a:spcPts val="0"/>
              </a:spcBef>
              <a:spcAft>
                <a:spcPts val="0"/>
              </a:spcAft>
              <a:buSzPts val="3500"/>
              <a:buNone/>
              <a:defRPr sz="4700"/>
            </a:lvl8pPr>
            <a:lvl9pPr lvl="8" algn="l">
              <a:lnSpc>
                <a:spcPct val="100000"/>
              </a:lnSpc>
              <a:spcBef>
                <a:spcPts val="0"/>
              </a:spcBef>
              <a:spcAft>
                <a:spcPts val="0"/>
              </a:spcAft>
              <a:buSzPts val="3500"/>
              <a:buNone/>
              <a:defRPr sz="4700"/>
            </a:lvl9pPr>
          </a:lstStyle>
          <a:p>
            <a:endParaRPr/>
          </a:p>
        </p:txBody>
      </p:sp>
      <p:sp>
        <p:nvSpPr>
          <p:cNvPr id="140" name="Google Shape;140;p30"/>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PH"/>
              <a:t>‹#›</a:t>
            </a:fld>
            <a:endParaRPr/>
          </a:p>
        </p:txBody>
      </p:sp>
      <p:pic>
        <p:nvPicPr>
          <p:cNvPr id="141" name="Google Shape;141;p30"/>
          <p:cNvPicPr preferRelativeResize="0"/>
          <p:nvPr/>
        </p:nvPicPr>
        <p:blipFill rotWithShape="1">
          <a:blip r:embed="rId3">
            <a:alphaModFix/>
          </a:blip>
          <a:srcRect t="118" b="118"/>
          <a:stretch/>
        </p:blipFill>
        <p:spPr>
          <a:xfrm>
            <a:off x="853440" y="6230112"/>
            <a:ext cx="1117228" cy="1642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Blue">
  <p:cSld name="Section Header Blue">
    <p:bg>
      <p:bgPr>
        <a:solidFill>
          <a:srgbClr val="0038A8"/>
        </a:solidFill>
        <a:effectLst/>
      </p:bgPr>
    </p:bg>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1850" y="533400"/>
            <a:ext cx="10674350" cy="4013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Arial"/>
              <a:buNone/>
              <a:defRPr sz="6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a:spLocks noGrp="1"/>
          </p:cNvSpPr>
          <p:nvPr>
            <p:ph type="pic" idx="2"/>
          </p:nvPr>
        </p:nvSpPr>
        <p:spPr>
          <a:xfrm>
            <a:off x="7391400" y="4546600"/>
            <a:ext cx="4114800" cy="2311400"/>
          </a:xfrm>
          <a:prstGeom prst="rect">
            <a:avLst/>
          </a:prstGeom>
          <a:noFill/>
          <a:ln>
            <a:noFill/>
          </a:ln>
        </p:spPr>
      </p:sp>
      <p:sp>
        <p:nvSpPr>
          <p:cNvPr id="28" name="Google Shape;28;p4"/>
          <p:cNvSpPr txBox="1">
            <a:spLocks noGrp="1"/>
          </p:cNvSpPr>
          <p:nvPr>
            <p:ph type="body" idx="1"/>
          </p:nvPr>
        </p:nvSpPr>
        <p:spPr>
          <a:xfrm>
            <a:off x="831850" y="4546600"/>
            <a:ext cx="4114800" cy="146049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 Title and Content_gradient 1 1 1">
  <p:cSld name="CUSTOM_3_2_1_1">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31"/>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500"/>
              <a:buNone/>
              <a:defRPr>
                <a:solidFill>
                  <a:schemeClr val="lt1"/>
                </a:solidFill>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144" name="Google Shape;144;p31"/>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PH"/>
              <a:t>‹#›</a:t>
            </a:fld>
            <a:endParaRPr/>
          </a:p>
        </p:txBody>
      </p:sp>
      <p:sp>
        <p:nvSpPr>
          <p:cNvPr id="145" name="Google Shape;145;p31"/>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lt1"/>
              </a:buClr>
              <a:buSzPts val="2800"/>
              <a:buChar char="•"/>
              <a:defRPr sz="2800" i="0" u="none" strike="noStrike" cap="none">
                <a:solidFill>
                  <a:schemeClr val="lt1"/>
                </a:solidFill>
              </a:defRPr>
            </a:lvl1pPr>
            <a:lvl2pPr marL="914400" marR="0" lvl="1" indent="-381000" algn="l">
              <a:lnSpc>
                <a:spcPct val="130000"/>
              </a:lnSpc>
              <a:spcBef>
                <a:spcPts val="500"/>
              </a:spcBef>
              <a:spcAft>
                <a:spcPts val="0"/>
              </a:spcAft>
              <a:buClr>
                <a:schemeClr val="lt1"/>
              </a:buClr>
              <a:buSzPts val="2400"/>
              <a:buChar char="•"/>
              <a:defRPr sz="2400" i="0" u="none" strike="noStrike" cap="none">
                <a:solidFill>
                  <a:schemeClr val="lt1"/>
                </a:solidFill>
              </a:defRPr>
            </a:lvl2pPr>
            <a:lvl3pPr marL="1371600" marR="0" lvl="2" indent="-355600" algn="l">
              <a:lnSpc>
                <a:spcPct val="130000"/>
              </a:lnSpc>
              <a:spcBef>
                <a:spcPts val="500"/>
              </a:spcBef>
              <a:spcAft>
                <a:spcPts val="0"/>
              </a:spcAft>
              <a:buClr>
                <a:schemeClr val="lt1"/>
              </a:buClr>
              <a:buSzPts val="2000"/>
              <a:buChar char="•"/>
              <a:defRPr sz="2000" i="0" u="none" strike="noStrike" cap="none">
                <a:solidFill>
                  <a:schemeClr val="lt1"/>
                </a:solidFill>
              </a:defRPr>
            </a:lvl3pPr>
            <a:lvl4pPr marL="1828800" marR="0" lvl="3" indent="-349250" algn="l">
              <a:lnSpc>
                <a:spcPct val="130000"/>
              </a:lnSpc>
              <a:spcBef>
                <a:spcPts val="500"/>
              </a:spcBef>
              <a:spcAft>
                <a:spcPts val="0"/>
              </a:spcAft>
              <a:buClr>
                <a:schemeClr val="lt1"/>
              </a:buClr>
              <a:buSzPts val="1900"/>
              <a:buChar char="•"/>
              <a:defRPr sz="1900" i="0" u="none" strike="noStrike" cap="none">
                <a:solidFill>
                  <a:schemeClr val="lt1"/>
                </a:solidFill>
              </a:defRPr>
            </a:lvl4pPr>
            <a:lvl5pPr marL="2286000" marR="0" lvl="4" indent="-349250" algn="l">
              <a:lnSpc>
                <a:spcPct val="130000"/>
              </a:lnSpc>
              <a:spcBef>
                <a:spcPts val="500"/>
              </a:spcBef>
              <a:spcAft>
                <a:spcPts val="0"/>
              </a:spcAft>
              <a:buClr>
                <a:schemeClr val="lt1"/>
              </a:buClr>
              <a:buSzPts val="1900"/>
              <a:buChar char="•"/>
              <a:defRPr sz="1900" i="0" u="none" strike="noStrike" cap="none">
                <a:solidFill>
                  <a:schemeClr val="lt1"/>
                </a:solidFill>
              </a:defRPr>
            </a:lvl5pPr>
            <a:lvl6pPr marL="2743200" marR="0" lvl="5" indent="-349250" algn="l">
              <a:lnSpc>
                <a:spcPct val="130000"/>
              </a:lnSpc>
              <a:spcBef>
                <a:spcPts val="500"/>
              </a:spcBef>
              <a:spcAft>
                <a:spcPts val="0"/>
              </a:spcAft>
              <a:buClr>
                <a:schemeClr val="lt1"/>
              </a:buClr>
              <a:buSzPts val="1900"/>
              <a:buChar char="•"/>
              <a:defRPr sz="1900" i="0" u="none" strike="noStrike" cap="none">
                <a:solidFill>
                  <a:schemeClr val="lt1"/>
                </a:solidFill>
              </a:defRPr>
            </a:lvl6pPr>
            <a:lvl7pPr marL="3200400" marR="0" lvl="6" indent="-349250" algn="l">
              <a:lnSpc>
                <a:spcPct val="130000"/>
              </a:lnSpc>
              <a:spcBef>
                <a:spcPts val="500"/>
              </a:spcBef>
              <a:spcAft>
                <a:spcPts val="0"/>
              </a:spcAft>
              <a:buClr>
                <a:schemeClr val="lt1"/>
              </a:buClr>
              <a:buSzPts val="1900"/>
              <a:buChar char="•"/>
              <a:defRPr sz="1900" i="0" u="none" strike="noStrike" cap="none">
                <a:solidFill>
                  <a:schemeClr val="lt1"/>
                </a:solidFill>
              </a:defRPr>
            </a:lvl7pPr>
            <a:lvl8pPr marL="3657600" marR="0" lvl="7" indent="-349250" algn="l">
              <a:lnSpc>
                <a:spcPct val="130000"/>
              </a:lnSpc>
              <a:spcBef>
                <a:spcPts val="500"/>
              </a:spcBef>
              <a:spcAft>
                <a:spcPts val="0"/>
              </a:spcAft>
              <a:buClr>
                <a:schemeClr val="lt1"/>
              </a:buClr>
              <a:buSzPts val="1900"/>
              <a:buChar char="•"/>
              <a:defRPr sz="1900" i="0" u="none" strike="noStrike" cap="none">
                <a:solidFill>
                  <a:schemeClr val="lt1"/>
                </a:solidFill>
              </a:defRPr>
            </a:lvl8pPr>
            <a:lvl9pPr marL="4114800" marR="0" lvl="8" indent="-349250" algn="l">
              <a:lnSpc>
                <a:spcPct val="130000"/>
              </a:lnSpc>
              <a:spcBef>
                <a:spcPts val="500"/>
              </a:spcBef>
              <a:spcAft>
                <a:spcPts val="0"/>
              </a:spcAft>
              <a:buClr>
                <a:schemeClr val="lt1"/>
              </a:buClr>
              <a:buSzPts val="1900"/>
              <a:buChar char="•"/>
              <a:defRPr sz="1900" i="0" u="none" strike="noStrike" cap="none">
                <a:solidFill>
                  <a:schemeClr val="lt1"/>
                </a:solidFill>
              </a:defRPr>
            </a:lvl9pPr>
          </a:lstStyle>
          <a:p>
            <a:endParaRPr/>
          </a:p>
        </p:txBody>
      </p:sp>
      <p:sp>
        <p:nvSpPr>
          <p:cNvPr id="146" name="Google Shape;146;p31"/>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lt1"/>
              </a:buClr>
              <a:buSzPts val="1500"/>
              <a:buFont typeface="Noto Sans"/>
              <a:buNone/>
              <a:defRPr sz="1200" b="0" i="0" u="none" strike="noStrike" cap="none">
                <a:solidFill>
                  <a:schemeClr val="lt1"/>
                </a:solidFill>
                <a:latin typeface="Noto Sans"/>
                <a:ea typeface="Noto Sans"/>
                <a:cs typeface="Noto Sans"/>
                <a:sym typeface="Noto Sans"/>
              </a:defRPr>
            </a:lvl1pPr>
            <a:lvl2pPr marR="0" lvl="1"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2pPr>
            <a:lvl3pPr marR="0" lvl="2"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3pPr>
            <a:lvl4pPr marR="0" lvl="3"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4pPr>
            <a:lvl5pPr marR="0" lvl="4"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5pPr>
            <a:lvl6pPr marR="0" lvl="5"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6pPr>
            <a:lvl7pPr marR="0" lvl="6"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7pPr>
            <a:lvl8pPr marR="0" lvl="7"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8pPr>
            <a:lvl9pPr marR="0" lvl="8" algn="l" rtl="0">
              <a:lnSpc>
                <a:spcPct val="100000"/>
              </a:lnSpc>
              <a:spcBef>
                <a:spcPts val="0"/>
              </a:spcBef>
              <a:spcAft>
                <a:spcPts val="0"/>
              </a:spcAft>
              <a:buClr>
                <a:schemeClr val="lt1"/>
              </a:buClr>
              <a:buSzPts val="1500"/>
              <a:buFont typeface="Arial"/>
              <a:buNone/>
              <a:defRPr sz="1900" b="0" i="0" u="none" strike="noStrike" cap="none">
                <a:solidFill>
                  <a:schemeClr val="lt1"/>
                </a:solidFill>
                <a:latin typeface="Open Sans"/>
                <a:ea typeface="Open Sans"/>
                <a:cs typeface="Open Sans"/>
                <a:sym typeface="Open Sans"/>
              </a:defRPr>
            </a:lvl9pPr>
          </a:lstStyle>
          <a:p>
            <a:endParaRPr/>
          </a:p>
        </p:txBody>
      </p:sp>
      <p:pic>
        <p:nvPicPr>
          <p:cNvPr id="147" name="Google Shape;147;p31"/>
          <p:cNvPicPr preferRelativeResize="0"/>
          <p:nvPr/>
        </p:nvPicPr>
        <p:blipFill rotWithShape="1">
          <a:blip r:embed="rId3">
            <a:alphaModFix/>
          </a:blip>
          <a:srcRect t="118" b="118"/>
          <a:stretch/>
        </p:blipFill>
        <p:spPr>
          <a:xfrm>
            <a:off x="853440" y="6230112"/>
            <a:ext cx="1117228" cy="1642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CUSTOM_6">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0" name="Google Shape;150;p32"/>
          <p:cNvSpPr txBox="1">
            <a:spLocks noGrp="1"/>
          </p:cNvSpPr>
          <p:nvPr>
            <p:ph type="sldNum" idx="12"/>
          </p:nvPr>
        </p:nvSpPr>
        <p:spPr>
          <a:xfrm>
            <a:off x="10545986" y="6266688"/>
            <a:ext cx="79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 Title only + PS_ocean blue">
  <p:cSld name="CUSTOM_8_1_1_1_3">
    <p:bg>
      <p:bgPr>
        <a:solidFill>
          <a:schemeClr val="accent2"/>
        </a:solidFill>
        <a:effectLst/>
      </p:bgPr>
    </p:bg>
    <p:spTree>
      <p:nvGrpSpPr>
        <p:cNvPr id="1" name="Shape 151"/>
        <p:cNvGrpSpPr/>
        <p:nvPr/>
      </p:nvGrpSpPr>
      <p:grpSpPr>
        <a:xfrm>
          <a:off x="0" y="0"/>
          <a:ext cx="0" cy="0"/>
          <a:chOff x="0" y="0"/>
          <a:chExt cx="0" cy="0"/>
        </a:xfrm>
      </p:grpSpPr>
      <p:sp>
        <p:nvSpPr>
          <p:cNvPr id="152" name="Google Shape;152;p33"/>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rgbClr val="0D1E2F"/>
              </a:buClr>
              <a:buSzPts val="3500"/>
              <a:buNone/>
              <a:defRPr sz="3500" i="0" u="none" strike="noStrike" cap="none">
                <a:solidFill>
                  <a:srgbClr val="0D1E2F"/>
                </a:solidFill>
              </a:defRPr>
            </a:lvl1pPr>
            <a:lvl2pPr lvl="1"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2pPr>
            <a:lvl3pPr lvl="2"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3pPr>
            <a:lvl4pPr lvl="3"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4pPr>
            <a:lvl5pPr lvl="4"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5pPr>
            <a:lvl6pPr lvl="5"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6pPr>
            <a:lvl7pPr lvl="6"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7pPr>
            <a:lvl8pPr lvl="7"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8pPr>
            <a:lvl9pPr lvl="8" algn="l">
              <a:lnSpc>
                <a:spcPct val="100000"/>
              </a:lnSpc>
              <a:spcBef>
                <a:spcPts val="0"/>
              </a:spcBef>
              <a:spcAft>
                <a:spcPts val="0"/>
              </a:spcAft>
              <a:buClr>
                <a:srgbClr val="0D1E2F"/>
              </a:buClr>
              <a:buSzPts val="3500"/>
              <a:buFont typeface="Jost"/>
              <a:buNone/>
              <a:defRPr sz="3500">
                <a:solidFill>
                  <a:srgbClr val="0D1E2F"/>
                </a:solidFill>
                <a:latin typeface="Jost"/>
                <a:ea typeface="Jost"/>
                <a:cs typeface="Jost"/>
                <a:sym typeface="Jost"/>
              </a:defRPr>
            </a:lvl9pPr>
          </a:lstStyle>
          <a:p>
            <a:endParaRPr/>
          </a:p>
        </p:txBody>
      </p:sp>
      <p:pic>
        <p:nvPicPr>
          <p:cNvPr id="153" name="Google Shape;153;p33"/>
          <p:cNvPicPr preferRelativeResize="0"/>
          <p:nvPr/>
        </p:nvPicPr>
        <p:blipFill rotWithShape="1">
          <a:blip r:embed="rId2">
            <a:alphaModFix/>
          </a:blip>
          <a:srcRect t="118" b="119"/>
          <a:stretch/>
        </p:blipFill>
        <p:spPr>
          <a:xfrm>
            <a:off x="853434" y="6294070"/>
            <a:ext cx="1219198" cy="179882"/>
          </a:xfrm>
          <a:prstGeom prst="rect">
            <a:avLst/>
          </a:prstGeom>
          <a:noFill/>
          <a:ln>
            <a:noFill/>
          </a:ln>
        </p:spPr>
      </p:pic>
      <p:pic>
        <p:nvPicPr>
          <p:cNvPr id="154" name="Google Shape;154;p33"/>
          <p:cNvPicPr preferRelativeResize="0"/>
          <p:nvPr/>
        </p:nvPicPr>
        <p:blipFill rotWithShape="1">
          <a:blip r:embed="rId3">
            <a:alphaModFix/>
          </a:blip>
          <a:srcRect/>
          <a:stretch/>
        </p:blipFill>
        <p:spPr>
          <a:xfrm>
            <a:off x="9257434" y="6354752"/>
            <a:ext cx="1531309" cy="119204"/>
          </a:xfrm>
          <a:prstGeom prst="rect">
            <a:avLst/>
          </a:prstGeom>
          <a:noFill/>
          <a:ln>
            <a:noFill/>
          </a:ln>
        </p:spPr>
      </p:pic>
      <p:sp>
        <p:nvSpPr>
          <p:cNvPr id="155" name="Google Shape;155;p33"/>
          <p:cNvSpPr txBox="1">
            <a:spLocks noGrp="1"/>
          </p:cNvSpPr>
          <p:nvPr>
            <p:ph type="sldNum" idx="12"/>
          </p:nvPr>
        </p:nvSpPr>
        <p:spPr>
          <a:xfrm>
            <a:off x="11001233" y="6333133"/>
            <a:ext cx="3372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extLst>
    <p:ext uri="{DCECCB84-F9BA-43D5-87BE-67443E8EF086}">
      <p15:sldGuideLst xmlns:p15="http://schemas.microsoft.com/office/powerpoint/2012/main">
        <p15:guide id="1" pos="3840">
          <p15:clr>
            <a:srgbClr val="FA7B17"/>
          </p15:clr>
        </p15:guide>
        <p15:guide id="2" orient="horz" pos="216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 Title only + PS_deep sea">
  <p:cSld name="CUSTOM_8_1_1_1_1_1_2">
    <p:bg>
      <p:bgPr>
        <a:solidFill>
          <a:srgbClr val="0D1E2F"/>
        </a:solidFill>
        <a:effectLst/>
      </p:bgPr>
    </p:bg>
    <p:spTree>
      <p:nvGrpSpPr>
        <p:cNvPr id="1" name="Shape 156"/>
        <p:cNvGrpSpPr/>
        <p:nvPr/>
      </p:nvGrpSpPr>
      <p:grpSpPr>
        <a:xfrm>
          <a:off x="0" y="0"/>
          <a:ext cx="0" cy="0"/>
          <a:chOff x="0" y="0"/>
          <a:chExt cx="0" cy="0"/>
        </a:xfrm>
      </p:grpSpPr>
      <p:sp>
        <p:nvSpPr>
          <p:cNvPr id="157" name="Google Shape;157;p34"/>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rmAutofit/>
          </a:bodyPr>
          <a:lstStyle>
            <a:lvl1pPr marR="0" lvl="0" algn="l">
              <a:lnSpc>
                <a:spcPct val="100000"/>
              </a:lnSpc>
              <a:spcBef>
                <a:spcPts val="0"/>
              </a:spcBef>
              <a:spcAft>
                <a:spcPts val="0"/>
              </a:spcAft>
              <a:buClr>
                <a:schemeClr val="accent2"/>
              </a:buClr>
              <a:buSzPts val="3500"/>
              <a:buNone/>
              <a:defRPr sz="3500" i="0" u="none" strike="noStrike" cap="none">
                <a:solidFill>
                  <a:schemeClr val="accent2"/>
                </a:solidFill>
              </a:defRPr>
            </a:lvl1pPr>
            <a:lvl2pPr lvl="1"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2pPr>
            <a:lvl3pPr lvl="2"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3pPr>
            <a:lvl4pPr lvl="3"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4pPr>
            <a:lvl5pPr lvl="4"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5pPr>
            <a:lvl6pPr lvl="5"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6pPr>
            <a:lvl7pPr lvl="6"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7pPr>
            <a:lvl8pPr lvl="7"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8pPr>
            <a:lvl9pPr lvl="8" algn="l">
              <a:lnSpc>
                <a:spcPct val="100000"/>
              </a:lnSpc>
              <a:spcBef>
                <a:spcPts val="0"/>
              </a:spcBef>
              <a:spcAft>
                <a:spcPts val="0"/>
              </a:spcAft>
              <a:buClr>
                <a:schemeClr val="lt1"/>
              </a:buClr>
              <a:buSzPts val="3500"/>
              <a:buFont typeface="Jost"/>
              <a:buNone/>
              <a:defRPr sz="3500">
                <a:solidFill>
                  <a:schemeClr val="lt1"/>
                </a:solidFill>
                <a:latin typeface="Jost"/>
                <a:ea typeface="Jost"/>
                <a:cs typeface="Jost"/>
                <a:sym typeface="Jost"/>
              </a:defRPr>
            </a:lvl9pPr>
          </a:lstStyle>
          <a:p>
            <a:endParaRPr/>
          </a:p>
        </p:txBody>
      </p:sp>
      <p:pic>
        <p:nvPicPr>
          <p:cNvPr id="158" name="Google Shape;158;p34"/>
          <p:cNvPicPr preferRelativeResize="0"/>
          <p:nvPr/>
        </p:nvPicPr>
        <p:blipFill rotWithShape="1">
          <a:blip r:embed="rId2">
            <a:alphaModFix/>
          </a:blip>
          <a:srcRect t="118" b="119"/>
          <a:stretch/>
        </p:blipFill>
        <p:spPr>
          <a:xfrm>
            <a:off x="853434" y="6294070"/>
            <a:ext cx="1219198" cy="179882"/>
          </a:xfrm>
          <a:prstGeom prst="rect">
            <a:avLst/>
          </a:prstGeom>
          <a:noFill/>
          <a:ln>
            <a:noFill/>
          </a:ln>
        </p:spPr>
      </p:pic>
      <p:pic>
        <p:nvPicPr>
          <p:cNvPr id="159" name="Google Shape;159;p34"/>
          <p:cNvPicPr preferRelativeResize="0"/>
          <p:nvPr/>
        </p:nvPicPr>
        <p:blipFill rotWithShape="1">
          <a:blip r:embed="rId3">
            <a:alphaModFix/>
          </a:blip>
          <a:srcRect/>
          <a:stretch/>
        </p:blipFill>
        <p:spPr>
          <a:xfrm>
            <a:off x="9257434" y="6354752"/>
            <a:ext cx="1531309" cy="119204"/>
          </a:xfrm>
          <a:prstGeom prst="rect">
            <a:avLst/>
          </a:prstGeom>
          <a:noFill/>
          <a:ln>
            <a:noFill/>
          </a:ln>
        </p:spPr>
      </p:pic>
      <p:sp>
        <p:nvSpPr>
          <p:cNvPr id="160" name="Google Shape;160;p34"/>
          <p:cNvSpPr txBox="1">
            <a:spLocks noGrp="1"/>
          </p:cNvSpPr>
          <p:nvPr>
            <p:ph type="sldNum" idx="12"/>
          </p:nvPr>
        </p:nvSpPr>
        <p:spPr>
          <a:xfrm>
            <a:off x="11001233" y="6333133"/>
            <a:ext cx="337200" cy="1386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300"/>
              <a:buFont typeface="Arial"/>
              <a:buNone/>
              <a:defRPr sz="900" b="0" i="0" u="none" strike="noStrike" cap="none">
                <a:solidFill>
                  <a:schemeClr val="lt1"/>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extLst>
    <p:ext uri="{DCECCB84-F9BA-43D5-87BE-67443E8EF086}">
      <p15:sldGuideLst xmlns:p15="http://schemas.microsoft.com/office/powerpoint/2012/main">
        <p15:guide id="1" pos="3840">
          <p15:clr>
            <a:srgbClr val="FA7B17"/>
          </p15:clr>
        </p15:guide>
        <p15:guide id="2" orient="horz" pos="216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 Title and Content">
  <p:cSld name="CUSTOM_3_11">
    <p:spTree>
      <p:nvGrpSpPr>
        <p:cNvPr id="1" name="Shape 161"/>
        <p:cNvGrpSpPr/>
        <p:nvPr/>
      </p:nvGrpSpPr>
      <p:grpSpPr>
        <a:xfrm>
          <a:off x="0" y="0"/>
          <a:ext cx="0" cy="0"/>
          <a:chOff x="0" y="0"/>
          <a:chExt cx="0" cy="0"/>
        </a:xfrm>
      </p:grpSpPr>
      <p:sp>
        <p:nvSpPr>
          <p:cNvPr id="162" name="Google Shape;162;p35"/>
          <p:cNvSpPr txBox="1">
            <a:spLocks noGrp="1"/>
          </p:cNvSpPr>
          <p:nvPr>
            <p:ph type="title"/>
          </p:nvPr>
        </p:nvSpPr>
        <p:spPr>
          <a:xfrm>
            <a:off x="853440" y="548640"/>
            <a:ext cx="10490700" cy="99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10996200" y="6229967"/>
            <a:ext cx="342300" cy="2439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
        <p:nvSpPr>
          <p:cNvPr id="164" name="Google Shape;164;p35"/>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165" name="Google Shape;165;p35"/>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166" name="Google Shape;166;p35"/>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rm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 Title and Content 1">
  <p:cSld name="CUSTOM_3_12">
    <p:spTree>
      <p:nvGrpSpPr>
        <p:cNvPr id="1" name="Shape 167"/>
        <p:cNvGrpSpPr/>
        <p:nvPr/>
      </p:nvGrpSpPr>
      <p:grpSpPr>
        <a:xfrm>
          <a:off x="0" y="0"/>
          <a:ext cx="0" cy="0"/>
          <a:chOff x="0" y="0"/>
          <a:chExt cx="0" cy="0"/>
        </a:xfrm>
      </p:grpSpPr>
      <p:sp>
        <p:nvSpPr>
          <p:cNvPr id="168" name="Google Shape;168;p36"/>
          <p:cNvSpPr txBox="1">
            <a:spLocks noGrp="1"/>
          </p:cNvSpPr>
          <p:nvPr>
            <p:ph type="title"/>
          </p:nvPr>
        </p:nvSpPr>
        <p:spPr>
          <a:xfrm>
            <a:off x="853440" y="548640"/>
            <a:ext cx="10490700" cy="99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36"/>
          <p:cNvSpPr txBox="1">
            <a:spLocks noGrp="1"/>
          </p:cNvSpPr>
          <p:nvPr>
            <p:ph type="sldNum" idx="12"/>
          </p:nvPr>
        </p:nvSpPr>
        <p:spPr>
          <a:xfrm>
            <a:off x="10996200" y="6229967"/>
            <a:ext cx="342300" cy="2439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
        <p:nvSpPr>
          <p:cNvPr id="170" name="Google Shape;170;p36"/>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Arial"/>
              <a:buNone/>
              <a:defRPr sz="1200" b="0" i="0" u="none" strike="noStrike" cap="none">
                <a:solidFill>
                  <a:schemeClr val="dk2"/>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171" name="Google Shape;171;p36"/>
          <p:cNvPicPr preferRelativeResize="0"/>
          <p:nvPr/>
        </p:nvPicPr>
        <p:blipFill rotWithShape="1">
          <a:blip r:embed="rId2">
            <a:alphaModFix/>
          </a:blip>
          <a:srcRect/>
          <a:stretch/>
        </p:blipFill>
        <p:spPr>
          <a:xfrm>
            <a:off x="853440" y="6230112"/>
            <a:ext cx="1655156" cy="243840"/>
          </a:xfrm>
          <a:prstGeom prst="rect">
            <a:avLst/>
          </a:prstGeom>
          <a:noFill/>
          <a:ln>
            <a:noFill/>
          </a:ln>
        </p:spPr>
      </p:pic>
      <p:sp>
        <p:nvSpPr>
          <p:cNvPr id="172" name="Google Shape;172;p36"/>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rmAutofit/>
          </a:bodyPr>
          <a:lstStyle>
            <a:lvl1pPr marL="457200" marR="0" lvl="0" indent="-406400" algn="l">
              <a:lnSpc>
                <a:spcPct val="130000"/>
              </a:lnSpc>
              <a:spcBef>
                <a:spcPts val="5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a:lnSpc>
                <a:spcPct val="13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a:lnSpc>
                <a:spcPct val="13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4pPr>
            <a:lvl5pPr marL="2286000" marR="0" lvl="4"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5pPr>
            <a:lvl6pPr marL="2743200" marR="0" lvl="5"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6pPr>
            <a:lvl7pPr marL="3200400" marR="0" lvl="6"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7pPr>
            <a:lvl8pPr marL="3657600" marR="0" lvl="7"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8pPr>
            <a:lvl9pPr marL="4114800" marR="0" lvl="8" indent="-349250" algn="l">
              <a:lnSpc>
                <a:spcPct val="130000"/>
              </a:lnSpc>
              <a:spcBef>
                <a:spcPts val="500"/>
              </a:spcBef>
              <a:spcAft>
                <a:spcPts val="0"/>
              </a:spcAft>
              <a:buClr>
                <a:schemeClr val="dk1"/>
              </a:buClr>
              <a:buSzPts val="1900"/>
              <a:buFont typeface="Arial"/>
              <a:buChar char="•"/>
              <a:defRPr sz="19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enerated Slide LB_1_1_0_A">
  <p:cSld name="TITLE_AND_BODY_1_1_1_1">
    <p:spTree>
      <p:nvGrpSpPr>
        <p:cNvPr id="1" name="Shape 173"/>
        <p:cNvGrpSpPr/>
        <p:nvPr/>
      </p:nvGrpSpPr>
      <p:grpSpPr>
        <a:xfrm>
          <a:off x="0" y="0"/>
          <a:ext cx="0" cy="0"/>
          <a:chOff x="0" y="0"/>
          <a:chExt cx="0" cy="0"/>
        </a:xfrm>
      </p:grpSpPr>
      <p:sp>
        <p:nvSpPr>
          <p:cNvPr id="174" name="Google Shape;174;p37"/>
          <p:cNvSpPr txBox="1">
            <a:spLocks noGrp="1"/>
          </p:cNvSpPr>
          <p:nvPr>
            <p:ph type="title"/>
          </p:nvPr>
        </p:nvSpPr>
        <p:spPr>
          <a:xfrm>
            <a:off x="301749" y="310900"/>
            <a:ext cx="2757000" cy="31731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37"/>
          <p:cNvSpPr txBox="1">
            <a:spLocks noGrp="1"/>
          </p:cNvSpPr>
          <p:nvPr>
            <p:ph type="body" idx="1"/>
          </p:nvPr>
        </p:nvSpPr>
        <p:spPr>
          <a:xfrm>
            <a:off x="3460800" y="310900"/>
            <a:ext cx="5344800" cy="4526400"/>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pic>
        <p:nvPicPr>
          <p:cNvPr id="33" name="Google Shape;33;p5"/>
          <p:cNvPicPr preferRelativeResize="0"/>
          <p:nvPr/>
        </p:nvPicPr>
        <p:blipFill rotWithShape="1">
          <a:blip r:embed="rId2">
            <a:alphaModFix/>
          </a:blip>
          <a:srcRect/>
          <a:stretch/>
        </p:blipFill>
        <p:spPr>
          <a:xfrm>
            <a:off x="-12701" y="6019800"/>
            <a:ext cx="838199" cy="838199"/>
          </a:xfrm>
          <a:prstGeom prst="rect">
            <a:avLst/>
          </a:prstGeom>
          <a:noFill/>
          <a:ln>
            <a:noFill/>
          </a:ln>
        </p:spPr>
      </p:pic>
      <p:pic>
        <p:nvPicPr>
          <p:cNvPr id="34" name="Google Shape;34;p5"/>
          <p:cNvPicPr preferRelativeResize="0"/>
          <p:nvPr/>
        </p:nvPicPr>
        <p:blipFill rotWithShape="1">
          <a:blip r:embed="rId3">
            <a:alphaModFix/>
          </a:blip>
          <a:srcRect/>
          <a:stretch/>
        </p:blipFill>
        <p:spPr>
          <a:xfrm>
            <a:off x="1663700" y="6019799"/>
            <a:ext cx="838199" cy="838199"/>
          </a:xfrm>
          <a:prstGeom prst="rect">
            <a:avLst/>
          </a:prstGeom>
          <a:noFill/>
          <a:ln>
            <a:noFill/>
          </a:ln>
        </p:spPr>
      </p:pic>
      <p:pic>
        <p:nvPicPr>
          <p:cNvPr id="35" name="Google Shape;35;p5"/>
          <p:cNvPicPr preferRelativeResize="0"/>
          <p:nvPr/>
        </p:nvPicPr>
        <p:blipFill rotWithShape="1">
          <a:blip r:embed="rId4">
            <a:alphaModFix/>
          </a:blip>
          <a:srcRect/>
          <a:stretch/>
        </p:blipFill>
        <p:spPr>
          <a:xfrm>
            <a:off x="3340101" y="6019799"/>
            <a:ext cx="844647" cy="838200"/>
          </a:xfrm>
          <a:prstGeom prst="rect">
            <a:avLst/>
          </a:prstGeom>
          <a:noFill/>
          <a:ln>
            <a:noFill/>
          </a:ln>
        </p:spPr>
      </p:pic>
      <p:pic>
        <p:nvPicPr>
          <p:cNvPr id="36" name="Google Shape;36;p5"/>
          <p:cNvPicPr preferRelativeResize="0"/>
          <p:nvPr/>
        </p:nvPicPr>
        <p:blipFill rotWithShape="1">
          <a:blip r:embed="rId5">
            <a:alphaModFix/>
          </a:blip>
          <a:srcRect/>
          <a:stretch/>
        </p:blipFill>
        <p:spPr>
          <a:xfrm>
            <a:off x="7924803" y="6019798"/>
            <a:ext cx="838202" cy="838202"/>
          </a:xfrm>
          <a:prstGeom prst="rect">
            <a:avLst/>
          </a:prstGeom>
          <a:noFill/>
          <a:ln>
            <a:noFill/>
          </a:ln>
        </p:spPr>
      </p:pic>
      <p:pic>
        <p:nvPicPr>
          <p:cNvPr id="37" name="Google Shape;37;p5"/>
          <p:cNvPicPr preferRelativeResize="0"/>
          <p:nvPr/>
        </p:nvPicPr>
        <p:blipFill rotWithShape="1">
          <a:blip r:embed="rId6">
            <a:alphaModFix/>
          </a:blip>
          <a:srcRect/>
          <a:stretch/>
        </p:blipFill>
        <p:spPr>
          <a:xfrm>
            <a:off x="9645454" y="6019798"/>
            <a:ext cx="838201" cy="838201"/>
          </a:xfrm>
          <a:prstGeom prst="rect">
            <a:avLst/>
          </a:prstGeom>
          <a:noFill/>
          <a:ln>
            <a:noFill/>
          </a:ln>
        </p:spPr>
      </p:pic>
      <p:pic>
        <p:nvPicPr>
          <p:cNvPr id="38" name="Google Shape;38;p5"/>
          <p:cNvPicPr preferRelativeResize="0"/>
          <p:nvPr/>
        </p:nvPicPr>
        <p:blipFill rotWithShape="1">
          <a:blip r:embed="rId7">
            <a:alphaModFix/>
          </a:blip>
          <a:srcRect/>
          <a:stretch/>
        </p:blipFill>
        <p:spPr>
          <a:xfrm>
            <a:off x="11366604" y="6019799"/>
            <a:ext cx="844645" cy="838198"/>
          </a:xfrm>
          <a:prstGeom prst="rect">
            <a:avLst/>
          </a:prstGeom>
          <a:noFill/>
          <a:ln>
            <a:noFill/>
          </a:ln>
        </p:spPr>
      </p:pic>
      <p:sp>
        <p:nvSpPr>
          <p:cNvPr id="39" name="Google Shape;39;p5"/>
          <p:cNvSpPr txBox="1">
            <a:spLocks noGrp="1"/>
          </p:cNvSpPr>
          <p:nvPr>
            <p:ph type="body" idx="1"/>
          </p:nvPr>
        </p:nvSpPr>
        <p:spPr>
          <a:xfrm>
            <a:off x="1651000" y="1825625"/>
            <a:ext cx="9702800" cy="41941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40"/>
        <p:cNvGrpSpPr/>
        <p:nvPr/>
      </p:nvGrpSpPr>
      <p:grpSpPr>
        <a:xfrm>
          <a:off x="0" y="0"/>
          <a:ext cx="0" cy="0"/>
          <a:chOff x="0" y="0"/>
          <a:chExt cx="0" cy="0"/>
        </a:xfrm>
      </p:grpSpPr>
      <p:sp>
        <p:nvSpPr>
          <p:cNvPr id="41" name="Google Shape;41;p6"/>
          <p:cNvSpPr txBox="1">
            <a:spLocks noGrp="1"/>
          </p:cNvSpPr>
          <p:nvPr>
            <p:ph type="body" idx="1"/>
          </p:nvPr>
        </p:nvSpPr>
        <p:spPr>
          <a:xfrm>
            <a:off x="6184900" y="1825626"/>
            <a:ext cx="5168900" cy="3965576"/>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30200" algn="l">
              <a:lnSpc>
                <a:spcPct val="90000"/>
              </a:lnSpc>
              <a:spcBef>
                <a:spcPts val="500"/>
              </a:spcBef>
              <a:spcAft>
                <a:spcPts val="0"/>
              </a:spcAft>
              <a:buClr>
                <a:schemeClr val="dk1"/>
              </a:buClr>
              <a:buSzPts val="1600"/>
              <a:buChar char="•"/>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sp>
        <p:nvSpPr>
          <p:cNvPr id="43" name="Google Shape;43;p6"/>
          <p:cNvSpPr txBox="1">
            <a:spLocks noGrp="1"/>
          </p:cNvSpPr>
          <p:nvPr>
            <p:ph type="body" idx="2"/>
          </p:nvPr>
        </p:nvSpPr>
        <p:spPr>
          <a:xfrm>
            <a:off x="838200" y="1825626"/>
            <a:ext cx="5168900" cy="3965576"/>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dk1"/>
              </a:buClr>
              <a:buSzPts val="1600"/>
              <a:buChar char="•"/>
              <a:defRPr sz="1600"/>
            </a:lvl1pPr>
            <a:lvl2pPr marL="914400" lvl="1" indent="-330200" algn="l">
              <a:lnSpc>
                <a:spcPct val="90000"/>
              </a:lnSpc>
              <a:spcBef>
                <a:spcPts val="500"/>
              </a:spcBef>
              <a:spcAft>
                <a:spcPts val="0"/>
              </a:spcAft>
              <a:buClr>
                <a:schemeClr val="dk1"/>
              </a:buClr>
              <a:buSzPts val="1600"/>
              <a:buChar char="•"/>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6"/>
          <p:cNvPicPr preferRelativeResize="0"/>
          <p:nvPr/>
        </p:nvPicPr>
        <p:blipFill rotWithShape="1">
          <a:blip r:embed="rId2">
            <a:alphaModFix/>
          </a:blip>
          <a:srcRect/>
          <a:stretch/>
        </p:blipFill>
        <p:spPr>
          <a:xfrm>
            <a:off x="-12701" y="6019800"/>
            <a:ext cx="838199" cy="838199"/>
          </a:xfrm>
          <a:prstGeom prst="rect">
            <a:avLst/>
          </a:prstGeom>
          <a:noFill/>
          <a:ln>
            <a:noFill/>
          </a:ln>
        </p:spPr>
      </p:pic>
      <p:pic>
        <p:nvPicPr>
          <p:cNvPr id="45" name="Google Shape;45;p6"/>
          <p:cNvPicPr preferRelativeResize="0"/>
          <p:nvPr/>
        </p:nvPicPr>
        <p:blipFill rotWithShape="1">
          <a:blip r:embed="rId3">
            <a:alphaModFix/>
          </a:blip>
          <a:srcRect/>
          <a:stretch/>
        </p:blipFill>
        <p:spPr>
          <a:xfrm>
            <a:off x="1663700" y="6019799"/>
            <a:ext cx="838199" cy="838199"/>
          </a:xfrm>
          <a:prstGeom prst="rect">
            <a:avLst/>
          </a:prstGeom>
          <a:noFill/>
          <a:ln>
            <a:noFill/>
          </a:ln>
        </p:spPr>
      </p:pic>
      <p:pic>
        <p:nvPicPr>
          <p:cNvPr id="46" name="Google Shape;46;p6"/>
          <p:cNvPicPr preferRelativeResize="0"/>
          <p:nvPr/>
        </p:nvPicPr>
        <p:blipFill rotWithShape="1">
          <a:blip r:embed="rId4">
            <a:alphaModFix/>
          </a:blip>
          <a:srcRect/>
          <a:stretch/>
        </p:blipFill>
        <p:spPr>
          <a:xfrm>
            <a:off x="3340101" y="6019799"/>
            <a:ext cx="844647" cy="838200"/>
          </a:xfrm>
          <a:prstGeom prst="rect">
            <a:avLst/>
          </a:prstGeom>
          <a:noFill/>
          <a:ln>
            <a:noFill/>
          </a:ln>
        </p:spPr>
      </p:pic>
      <p:pic>
        <p:nvPicPr>
          <p:cNvPr id="47" name="Google Shape;47;p6"/>
          <p:cNvPicPr preferRelativeResize="0"/>
          <p:nvPr/>
        </p:nvPicPr>
        <p:blipFill rotWithShape="1">
          <a:blip r:embed="rId5">
            <a:alphaModFix/>
          </a:blip>
          <a:srcRect/>
          <a:stretch/>
        </p:blipFill>
        <p:spPr>
          <a:xfrm>
            <a:off x="7924803" y="6019798"/>
            <a:ext cx="838202" cy="838202"/>
          </a:xfrm>
          <a:prstGeom prst="rect">
            <a:avLst/>
          </a:prstGeom>
          <a:noFill/>
          <a:ln>
            <a:noFill/>
          </a:ln>
        </p:spPr>
      </p:pic>
      <p:pic>
        <p:nvPicPr>
          <p:cNvPr id="48" name="Google Shape;48;p6"/>
          <p:cNvPicPr preferRelativeResize="0"/>
          <p:nvPr/>
        </p:nvPicPr>
        <p:blipFill rotWithShape="1">
          <a:blip r:embed="rId6">
            <a:alphaModFix/>
          </a:blip>
          <a:srcRect/>
          <a:stretch/>
        </p:blipFill>
        <p:spPr>
          <a:xfrm>
            <a:off x="9645454" y="6019798"/>
            <a:ext cx="838201" cy="838201"/>
          </a:xfrm>
          <a:prstGeom prst="rect">
            <a:avLst/>
          </a:prstGeom>
          <a:noFill/>
          <a:ln>
            <a:noFill/>
          </a:ln>
        </p:spPr>
      </p:pic>
      <p:pic>
        <p:nvPicPr>
          <p:cNvPr id="49" name="Google Shape;49;p6"/>
          <p:cNvPicPr preferRelativeResize="0"/>
          <p:nvPr/>
        </p:nvPicPr>
        <p:blipFill rotWithShape="1">
          <a:blip r:embed="rId7">
            <a:alphaModFix/>
          </a:blip>
          <a:srcRect/>
          <a:stretch/>
        </p:blipFill>
        <p:spPr>
          <a:xfrm>
            <a:off x="11366604" y="6019799"/>
            <a:ext cx="844645" cy="838198"/>
          </a:xfrm>
          <a:prstGeom prst="rect">
            <a:avLst/>
          </a:prstGeom>
          <a:noFill/>
          <a:ln>
            <a:noFill/>
          </a:ln>
        </p:spPr>
      </p:pic>
      <p:sp>
        <p:nvSpPr>
          <p:cNvPr id="50" name="Google Shape;5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1 1" type="blank">
  <p:cSld name="BLANK">
    <p:spTree>
      <p:nvGrpSpPr>
        <p:cNvPr id="1" name="Shape 51"/>
        <p:cNvGrpSpPr/>
        <p:nvPr/>
      </p:nvGrpSpPr>
      <p:grpSpPr>
        <a:xfrm>
          <a:off x="0" y="0"/>
          <a:ext cx="0" cy="0"/>
          <a:chOff x="0" y="0"/>
          <a:chExt cx="0" cy="0"/>
        </a:xfrm>
      </p:grpSpPr>
      <p:sp>
        <p:nvSpPr>
          <p:cNvPr id="52" name="Google Shape;52;p7"/>
          <p:cNvSpPr txBox="1">
            <a:spLocks noGrp="1"/>
          </p:cNvSpPr>
          <p:nvPr>
            <p:ph type="dt" idx="10"/>
          </p:nvPr>
        </p:nvSpPr>
        <p:spPr>
          <a:xfrm>
            <a:off x="1170440" y="15255249"/>
            <a:ext cx="5462100" cy="876300"/>
          </a:xfrm>
          <a:prstGeom prst="rect">
            <a:avLst/>
          </a:prstGeom>
          <a:noFill/>
          <a:ln>
            <a:noFill/>
          </a:ln>
        </p:spPr>
        <p:txBody>
          <a:bodyPr spcFirstLastPara="1" wrap="square" lIns="229175" tIns="114575" rIns="229175" bIns="114575" anchor="ctr" anchorCtr="0">
            <a:noAutofit/>
          </a:bodyPr>
          <a:lstStyle>
            <a:lvl1pPr marR="0" lvl="0"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7997952" y="15255249"/>
            <a:ext cx="7412700" cy="876300"/>
          </a:xfrm>
          <a:prstGeom prst="rect">
            <a:avLst/>
          </a:prstGeom>
          <a:noFill/>
          <a:ln>
            <a:noFill/>
          </a:ln>
        </p:spPr>
        <p:txBody>
          <a:bodyPr spcFirstLastPara="1" wrap="square" lIns="229175" tIns="114575" rIns="229175" bIns="114575" anchor="ctr" anchorCtr="0">
            <a:noAutofit/>
          </a:bodyPr>
          <a:lstStyle>
            <a:lvl1pPr marR="0" lvl="0" algn="ct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16776192" y="15255249"/>
            <a:ext cx="5462100" cy="876300"/>
          </a:xfrm>
          <a:prstGeom prst="rect">
            <a:avLst/>
          </a:prstGeom>
          <a:noFill/>
          <a:ln>
            <a:noFill/>
          </a:ln>
        </p:spPr>
        <p:txBody>
          <a:bodyPr spcFirstLastPara="1" wrap="square" lIns="229175" tIns="114575" rIns="229175" bIns="11457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 Title and Content_gradient 1">
  <p:cSld name="CUSTOM_3_2">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853440" y="548640"/>
            <a:ext cx="10490700" cy="999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5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57" name="Google Shape;57;p8"/>
          <p:cNvSpPr txBox="1">
            <a:spLocks noGrp="1"/>
          </p:cNvSpPr>
          <p:nvPr>
            <p:ph type="sldNum" idx="12"/>
          </p:nvPr>
        </p:nvSpPr>
        <p:spPr>
          <a:xfrm>
            <a:off x="10996200" y="6229967"/>
            <a:ext cx="342300" cy="24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Noto Sans"/>
                <a:ea typeface="Noto Sans"/>
                <a:cs typeface="Noto Sans"/>
                <a:sym typeface="Noto Sans"/>
              </a:defRPr>
            </a:lvl9pPr>
          </a:lstStyle>
          <a:p>
            <a:pPr marL="0" lvl="0" indent="0" algn="r" rtl="0">
              <a:spcBef>
                <a:spcPts val="0"/>
              </a:spcBef>
              <a:spcAft>
                <a:spcPts val="0"/>
              </a:spcAft>
              <a:buNone/>
            </a:pPr>
            <a:fld id="{00000000-1234-1234-1234-123412341234}" type="slidenum">
              <a:rPr lang="en-PH"/>
              <a:t>‹#›</a:t>
            </a:fld>
            <a:endParaRPr/>
          </a:p>
        </p:txBody>
      </p:sp>
      <p:sp>
        <p:nvSpPr>
          <p:cNvPr id="58" name="Google Shape;58;p8"/>
          <p:cNvSpPr txBox="1">
            <a:spLocks noGrp="1"/>
          </p:cNvSpPr>
          <p:nvPr>
            <p:ph type="body" idx="1"/>
          </p:nvPr>
        </p:nvSpPr>
        <p:spPr>
          <a:xfrm>
            <a:off x="853440" y="1609344"/>
            <a:ext cx="10485300" cy="4351200"/>
          </a:xfrm>
          <a:prstGeom prst="rect">
            <a:avLst/>
          </a:prstGeom>
          <a:noFill/>
          <a:ln>
            <a:noFill/>
          </a:ln>
        </p:spPr>
        <p:txBody>
          <a:bodyPr spcFirstLastPara="1" wrap="square" lIns="0" tIns="0" rIns="0" bIns="0" anchor="t" anchorCtr="0">
            <a:noAutofit/>
          </a:bodyPr>
          <a:lstStyle>
            <a:lvl1pPr marL="457200" marR="0" lvl="0" indent="-406400" algn="l">
              <a:lnSpc>
                <a:spcPct val="130000"/>
              </a:lnSpc>
              <a:spcBef>
                <a:spcPts val="500"/>
              </a:spcBef>
              <a:spcAft>
                <a:spcPts val="0"/>
              </a:spcAft>
              <a:buClr>
                <a:schemeClr val="dk1"/>
              </a:buClr>
              <a:buSzPts val="2800"/>
              <a:buChar char="•"/>
              <a:defRPr sz="2800" i="0" u="none" strike="noStrike" cap="none">
                <a:solidFill>
                  <a:schemeClr val="dk1"/>
                </a:solidFill>
              </a:defRPr>
            </a:lvl1pPr>
            <a:lvl2pPr marL="914400" marR="0" lvl="1" indent="-381000" algn="l">
              <a:lnSpc>
                <a:spcPct val="130000"/>
              </a:lnSpc>
              <a:spcBef>
                <a:spcPts val="500"/>
              </a:spcBef>
              <a:spcAft>
                <a:spcPts val="0"/>
              </a:spcAft>
              <a:buClr>
                <a:schemeClr val="dk1"/>
              </a:buClr>
              <a:buSzPts val="2400"/>
              <a:buChar char="•"/>
              <a:defRPr sz="2400" i="0" u="none" strike="noStrike" cap="none">
                <a:solidFill>
                  <a:schemeClr val="dk1"/>
                </a:solidFill>
              </a:defRPr>
            </a:lvl2pPr>
            <a:lvl3pPr marL="1371600" marR="0" lvl="2" indent="-355600" algn="l">
              <a:lnSpc>
                <a:spcPct val="130000"/>
              </a:lnSpc>
              <a:spcBef>
                <a:spcPts val="500"/>
              </a:spcBef>
              <a:spcAft>
                <a:spcPts val="0"/>
              </a:spcAft>
              <a:buClr>
                <a:schemeClr val="dk1"/>
              </a:buClr>
              <a:buSzPts val="2000"/>
              <a:buChar char="•"/>
              <a:defRPr sz="2000" i="0" u="none" strike="noStrike" cap="none">
                <a:solidFill>
                  <a:schemeClr val="dk1"/>
                </a:solidFill>
              </a:defRPr>
            </a:lvl3pPr>
            <a:lvl4pPr marL="1828800" marR="0" lvl="3" indent="-349250" algn="l">
              <a:lnSpc>
                <a:spcPct val="130000"/>
              </a:lnSpc>
              <a:spcBef>
                <a:spcPts val="500"/>
              </a:spcBef>
              <a:spcAft>
                <a:spcPts val="0"/>
              </a:spcAft>
              <a:buClr>
                <a:schemeClr val="dk1"/>
              </a:buClr>
              <a:buSzPts val="1900"/>
              <a:buChar char="•"/>
              <a:defRPr sz="1900" i="0" u="none" strike="noStrike" cap="none">
                <a:solidFill>
                  <a:schemeClr val="dk1"/>
                </a:solidFill>
              </a:defRPr>
            </a:lvl4pPr>
            <a:lvl5pPr marL="2286000" marR="0" lvl="4" indent="-349250" algn="l">
              <a:lnSpc>
                <a:spcPct val="130000"/>
              </a:lnSpc>
              <a:spcBef>
                <a:spcPts val="500"/>
              </a:spcBef>
              <a:spcAft>
                <a:spcPts val="0"/>
              </a:spcAft>
              <a:buClr>
                <a:schemeClr val="dk1"/>
              </a:buClr>
              <a:buSzPts val="1900"/>
              <a:buChar char="•"/>
              <a:defRPr sz="1900" i="0" u="none" strike="noStrike" cap="none">
                <a:solidFill>
                  <a:schemeClr val="dk1"/>
                </a:solidFill>
              </a:defRPr>
            </a:lvl5pPr>
            <a:lvl6pPr marL="2743200" marR="0" lvl="5" indent="-349250" algn="l">
              <a:lnSpc>
                <a:spcPct val="130000"/>
              </a:lnSpc>
              <a:spcBef>
                <a:spcPts val="500"/>
              </a:spcBef>
              <a:spcAft>
                <a:spcPts val="0"/>
              </a:spcAft>
              <a:buClr>
                <a:schemeClr val="dk1"/>
              </a:buClr>
              <a:buSzPts val="1900"/>
              <a:buChar char="•"/>
              <a:defRPr sz="1900" i="0" u="none" strike="noStrike" cap="none">
                <a:solidFill>
                  <a:schemeClr val="dk1"/>
                </a:solidFill>
              </a:defRPr>
            </a:lvl6pPr>
            <a:lvl7pPr marL="3200400" marR="0" lvl="6" indent="-349250" algn="l">
              <a:lnSpc>
                <a:spcPct val="130000"/>
              </a:lnSpc>
              <a:spcBef>
                <a:spcPts val="500"/>
              </a:spcBef>
              <a:spcAft>
                <a:spcPts val="0"/>
              </a:spcAft>
              <a:buClr>
                <a:schemeClr val="dk1"/>
              </a:buClr>
              <a:buSzPts val="1900"/>
              <a:buChar char="•"/>
              <a:defRPr sz="1900" i="0" u="none" strike="noStrike" cap="none">
                <a:solidFill>
                  <a:schemeClr val="dk1"/>
                </a:solidFill>
              </a:defRPr>
            </a:lvl7pPr>
            <a:lvl8pPr marL="3657600" marR="0" lvl="7" indent="-349250" algn="l">
              <a:lnSpc>
                <a:spcPct val="130000"/>
              </a:lnSpc>
              <a:spcBef>
                <a:spcPts val="500"/>
              </a:spcBef>
              <a:spcAft>
                <a:spcPts val="0"/>
              </a:spcAft>
              <a:buClr>
                <a:schemeClr val="dk1"/>
              </a:buClr>
              <a:buSzPts val="1900"/>
              <a:buChar char="•"/>
              <a:defRPr sz="1900" i="0" u="none" strike="noStrike" cap="none">
                <a:solidFill>
                  <a:schemeClr val="dk1"/>
                </a:solidFill>
              </a:defRPr>
            </a:lvl8pPr>
            <a:lvl9pPr marL="4114800" marR="0" lvl="8" indent="-349250" algn="l">
              <a:lnSpc>
                <a:spcPct val="130000"/>
              </a:lnSpc>
              <a:spcBef>
                <a:spcPts val="500"/>
              </a:spcBef>
              <a:spcAft>
                <a:spcPts val="0"/>
              </a:spcAft>
              <a:buClr>
                <a:schemeClr val="dk1"/>
              </a:buClr>
              <a:buSzPts val="1900"/>
              <a:buChar char="•"/>
              <a:defRPr sz="1900" i="0" u="none" strike="noStrike" cap="none">
                <a:solidFill>
                  <a:schemeClr val="dk1"/>
                </a:solidFill>
              </a:defRPr>
            </a:lvl9pPr>
          </a:lstStyle>
          <a:p>
            <a:endParaRPr/>
          </a:p>
        </p:txBody>
      </p:sp>
      <p:sp>
        <p:nvSpPr>
          <p:cNvPr id="59" name="Google Shape;59;p8"/>
          <p:cNvSpPr txBox="1">
            <a:spLocks noGrp="1"/>
          </p:cNvSpPr>
          <p:nvPr>
            <p:ph type="dt" idx="10"/>
          </p:nvPr>
        </p:nvSpPr>
        <p:spPr>
          <a:xfrm>
            <a:off x="3575600" y="6229952"/>
            <a:ext cx="6274800" cy="2439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2"/>
              </a:buClr>
              <a:buSzPts val="1500"/>
              <a:buFont typeface="Noto Sans"/>
              <a:buNone/>
              <a:defRPr sz="1200" b="0" i="0" u="none" strike="noStrike" cap="none">
                <a:solidFill>
                  <a:schemeClr val="dk2"/>
                </a:solidFill>
                <a:latin typeface="Noto Sans"/>
                <a:ea typeface="Noto Sans"/>
                <a:cs typeface="Noto Sans"/>
                <a:sym typeface="Noto Sans"/>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Open Sans"/>
                <a:ea typeface="Open Sans"/>
                <a:cs typeface="Open Sans"/>
                <a:sym typeface="Open Sans"/>
              </a:defRPr>
            </a:lvl9pPr>
          </a:lstStyle>
          <a:p>
            <a:endParaRPr/>
          </a:p>
        </p:txBody>
      </p:sp>
      <p:pic>
        <p:nvPicPr>
          <p:cNvPr id="60" name="Google Shape;60;p8"/>
          <p:cNvPicPr preferRelativeResize="0"/>
          <p:nvPr/>
        </p:nvPicPr>
        <p:blipFill rotWithShape="1">
          <a:blip r:embed="rId3">
            <a:alphaModFix/>
          </a:blip>
          <a:srcRect/>
          <a:stretch/>
        </p:blipFill>
        <p:spPr>
          <a:xfrm>
            <a:off x="853607" y="6242445"/>
            <a:ext cx="1117228" cy="1642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Red">
  <p:cSld name="Section Header Red">
    <p:bg>
      <p:bgPr>
        <a:solidFill>
          <a:srgbClr val="CE1126"/>
        </a:solidFill>
        <a:effectLst/>
      </p:bgPr>
    </p:bg>
    <p:spTree>
      <p:nvGrpSpPr>
        <p:cNvPr id="1" name="Shape 61"/>
        <p:cNvGrpSpPr/>
        <p:nvPr/>
      </p:nvGrpSpPr>
      <p:grpSpPr>
        <a:xfrm>
          <a:off x="0" y="0"/>
          <a:ext cx="0" cy="0"/>
          <a:chOff x="0" y="0"/>
          <a:chExt cx="0" cy="0"/>
        </a:xfrm>
      </p:grpSpPr>
      <p:sp>
        <p:nvSpPr>
          <p:cNvPr id="62" name="Google Shape;62;p9"/>
          <p:cNvSpPr>
            <a:spLocks noGrp="1"/>
          </p:cNvSpPr>
          <p:nvPr>
            <p:ph type="pic" idx="2"/>
          </p:nvPr>
        </p:nvSpPr>
        <p:spPr>
          <a:xfrm>
            <a:off x="831850" y="4546600"/>
            <a:ext cx="4114800" cy="2311400"/>
          </a:xfrm>
          <a:prstGeom prst="rect">
            <a:avLst/>
          </a:prstGeom>
          <a:noFill/>
          <a:ln>
            <a:noFill/>
          </a:ln>
        </p:spPr>
      </p:sp>
      <p:sp>
        <p:nvSpPr>
          <p:cNvPr id="63" name="Google Shape;63;p9"/>
          <p:cNvSpPr txBox="1">
            <a:spLocks noGrp="1"/>
          </p:cNvSpPr>
          <p:nvPr>
            <p:ph type="body" idx="1"/>
          </p:nvPr>
        </p:nvSpPr>
        <p:spPr>
          <a:xfrm>
            <a:off x="7391400" y="4546600"/>
            <a:ext cx="4114800" cy="1460499"/>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a:solidFill>
                  <a:schemeClr val="lt1"/>
                </a:solidFill>
              </a:defRPr>
            </a:lvl1pPr>
            <a:lvl2pPr marL="914400" lvl="1" indent="-330200" algn="l">
              <a:lnSpc>
                <a:spcPct val="90000"/>
              </a:lnSpc>
              <a:spcBef>
                <a:spcPts val="500"/>
              </a:spcBef>
              <a:spcAft>
                <a:spcPts val="0"/>
              </a:spcAft>
              <a:buClr>
                <a:schemeClr val="lt1"/>
              </a:buClr>
              <a:buSzPts val="1600"/>
              <a:buChar char="•"/>
              <a:defRPr sz="1600">
                <a:solidFill>
                  <a:schemeClr val="lt1"/>
                </a:solidFill>
              </a:defRPr>
            </a:lvl2pPr>
            <a:lvl3pPr marL="1371600" lvl="2" indent="-330200" algn="l">
              <a:lnSpc>
                <a:spcPct val="90000"/>
              </a:lnSpc>
              <a:spcBef>
                <a:spcPts val="500"/>
              </a:spcBef>
              <a:spcAft>
                <a:spcPts val="0"/>
              </a:spcAft>
              <a:buClr>
                <a:schemeClr val="lt1"/>
              </a:buClr>
              <a:buSzPts val="1600"/>
              <a:buChar char="•"/>
              <a:defRPr sz="1600">
                <a:solidFill>
                  <a:schemeClr val="lt1"/>
                </a:solidFill>
              </a:defRPr>
            </a:lvl3pPr>
            <a:lvl4pPr marL="1828800" lvl="3" indent="-330200" algn="l">
              <a:lnSpc>
                <a:spcPct val="90000"/>
              </a:lnSpc>
              <a:spcBef>
                <a:spcPts val="500"/>
              </a:spcBef>
              <a:spcAft>
                <a:spcPts val="0"/>
              </a:spcAft>
              <a:buClr>
                <a:schemeClr val="lt1"/>
              </a:buClr>
              <a:buSzPts val="1600"/>
              <a:buChar char="•"/>
              <a:defRPr sz="1600">
                <a:solidFill>
                  <a:schemeClr val="lt1"/>
                </a:solidFill>
              </a:defRPr>
            </a:lvl4pPr>
            <a:lvl5pPr marL="2286000" lvl="4" indent="-330200" algn="l">
              <a:lnSpc>
                <a:spcPct val="90000"/>
              </a:lnSpc>
              <a:spcBef>
                <a:spcPts val="500"/>
              </a:spcBef>
              <a:spcAft>
                <a:spcPts val="0"/>
              </a:spcAft>
              <a:buClr>
                <a:schemeClr val="lt1"/>
              </a:buClr>
              <a:buSzPts val="1600"/>
              <a:buChar char="•"/>
              <a:defRPr sz="1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9"/>
          <p:cNvSpPr txBox="1">
            <a:spLocks noGrp="1"/>
          </p:cNvSpPr>
          <p:nvPr>
            <p:ph type="title"/>
          </p:nvPr>
        </p:nvSpPr>
        <p:spPr>
          <a:xfrm>
            <a:off x="831850" y="533400"/>
            <a:ext cx="10674350" cy="4013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6000"/>
              <a:buFont typeface="Arial"/>
              <a:buNone/>
              <a:defRPr sz="6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Blank">
  <p:cSld name="Title and Content Blank">
    <p:spTree>
      <p:nvGrpSpPr>
        <p:cNvPr id="1" name="Shape 66"/>
        <p:cNvGrpSpPr/>
        <p:nvPr/>
      </p:nvGrpSpPr>
      <p:grpSpPr>
        <a:xfrm>
          <a:off x="0" y="0"/>
          <a:ext cx="0" cy="0"/>
          <a:chOff x="0" y="0"/>
          <a:chExt cx="0" cy="0"/>
        </a:xfrm>
      </p:grpSpPr>
      <p:sp>
        <p:nvSpPr>
          <p:cNvPr id="67" name="Google Shape;67;p10"/>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800"/>
              <a:buFont typeface="Arial"/>
              <a:buNone/>
              <a:defRPr sz="1800" b="0" i="0" u="none" strike="noStrike" cap="none">
                <a:solidFill>
                  <a:srgbClr val="0038A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PH"/>
              <a:t>‹#›</a:t>
            </a:fld>
            <a:endParaRPr/>
          </a:p>
        </p:txBody>
      </p:sp>
      <p:sp>
        <p:nvSpPr>
          <p:cNvPr id="68" name="Google Shape;68;p10"/>
          <p:cNvSpPr txBox="1">
            <a:spLocks noGrp="1"/>
          </p:cNvSpPr>
          <p:nvPr>
            <p:ph type="body" idx="1"/>
          </p:nvPr>
        </p:nvSpPr>
        <p:spPr>
          <a:xfrm>
            <a:off x="1651000" y="1825625"/>
            <a:ext cx="9702800" cy="419417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8A8"/>
              </a:buClr>
              <a:buSzPts val="4400"/>
              <a:buFont typeface="Arial"/>
              <a:buNone/>
              <a:defRPr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38A8"/>
              </a:buClr>
              <a:buSzPts val="4400"/>
              <a:buFont typeface="Space Grotesk"/>
              <a:buNone/>
              <a:defRPr sz="4400" b="1" i="0" u="none" strike="noStrike" cap="none">
                <a:solidFill>
                  <a:srgbClr val="0038A8"/>
                </a:solidFill>
                <a:latin typeface="Space Grotesk"/>
                <a:ea typeface="Space Grotesk"/>
                <a:cs typeface="Space Grotesk"/>
                <a:sym typeface="Space Grotes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PH"/>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2.png"/><Relationship Id="rId3" Type="http://schemas.openxmlformats.org/officeDocument/2006/relationships/image" Target="../media/image70.png"/><Relationship Id="rId7" Type="http://schemas.openxmlformats.org/officeDocument/2006/relationships/image" Target="../media/image59.png"/><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8.png"/><Relationship Id="rId11" Type="http://schemas.openxmlformats.org/officeDocument/2006/relationships/image" Target="../media/image73.png"/><Relationship Id="rId5" Type="http://schemas.openxmlformats.org/officeDocument/2006/relationships/image" Target="../media/image65.png"/><Relationship Id="rId10"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5.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2.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80.jpg"/><Relationship Id="rId13" Type="http://schemas.openxmlformats.org/officeDocument/2006/relationships/image" Target="../media/image66.png"/><Relationship Id="rId3" Type="http://schemas.openxmlformats.org/officeDocument/2006/relationships/image" Target="../media/image78.png"/><Relationship Id="rId7" Type="http://schemas.openxmlformats.org/officeDocument/2006/relationships/image" Target="../media/image65.png"/><Relationship Id="rId12"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79.png"/><Relationship Id="rId10" Type="http://schemas.openxmlformats.org/officeDocument/2006/relationships/image" Target="../media/image81.png"/><Relationship Id="rId4" Type="http://schemas.openxmlformats.org/officeDocument/2006/relationships/image" Target="../media/image70.png"/><Relationship Id="rId9" Type="http://schemas.openxmlformats.org/officeDocument/2006/relationships/image" Target="../media/image58.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18" Type="http://schemas.openxmlformats.org/officeDocument/2006/relationships/image" Target="../media/image22.pn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87.png"/><Relationship Id="rId17" Type="http://schemas.openxmlformats.org/officeDocument/2006/relationships/image" Target="../media/image66.png"/><Relationship Id="rId2" Type="http://schemas.openxmlformats.org/officeDocument/2006/relationships/notesSlide" Target="../notesSlides/notesSlide26.xml"/><Relationship Id="rId16"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86.png"/><Relationship Id="rId5" Type="http://schemas.openxmlformats.org/officeDocument/2006/relationships/image" Target="../media/image65.png"/><Relationship Id="rId15" Type="http://schemas.openxmlformats.org/officeDocument/2006/relationships/image" Target="../media/image90.png"/><Relationship Id="rId10" Type="http://schemas.openxmlformats.org/officeDocument/2006/relationships/image" Target="../media/image79.png"/><Relationship Id="rId4" Type="http://schemas.openxmlformats.org/officeDocument/2006/relationships/image" Target="../media/image57.png"/><Relationship Id="rId9" Type="http://schemas.openxmlformats.org/officeDocument/2006/relationships/image" Target="../media/image78.png"/><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34.xml"/><Relationship Id="rId16"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jp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g"/><Relationship Id="rId7" Type="http://schemas.openxmlformats.org/officeDocument/2006/relationships/image" Target="../media/image119.png"/><Relationship Id="rId12"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18.png"/><Relationship Id="rId11" Type="http://schemas.openxmlformats.org/officeDocument/2006/relationships/image" Target="../media/image123.gif"/><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RqDbFkfwuHI"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24.jpg"/></Relationships>
</file>

<file path=ppt/slides/_rels/slide3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2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ontent.unops.org/service-Line-Documents/Procurement/UNOPS-Procurement-Manual-Annex-1-2021_EN.pdf"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content.unops.org/service-Line-Documents/Procurement/UNOPS-Procurement-Manual-Annex-1-2021_EN.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hyperlink" Target="https://datastudio.google.com/reporting/722fd1a0-34e7-42d7-9205-1f872586bd60/page/5djE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8"/>
          <p:cNvSpPr txBox="1">
            <a:spLocks noGrp="1"/>
          </p:cNvSpPr>
          <p:nvPr>
            <p:ph type="ctrTitle"/>
          </p:nvPr>
        </p:nvSpPr>
        <p:spPr>
          <a:xfrm>
            <a:off x="485846" y="987698"/>
            <a:ext cx="9255054" cy="351956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38A8"/>
              </a:buClr>
              <a:buSzPct val="100000"/>
              <a:buFont typeface="Arial"/>
              <a:buNone/>
            </a:pPr>
            <a:r>
              <a:rPr lang="en-PH">
                <a:latin typeface="Arial"/>
                <a:ea typeface="Arial"/>
                <a:cs typeface="Arial"/>
                <a:sym typeface="Arial"/>
              </a:rPr>
              <a:t>Sustainable Procurement: Beyond Green Policies to Real Impact</a:t>
            </a:r>
            <a:endParaRPr b="1">
              <a:latin typeface="Arial"/>
              <a:ea typeface="Arial"/>
              <a:cs typeface="Arial"/>
              <a:sym typeface="Arial"/>
            </a:endParaRPr>
          </a:p>
        </p:txBody>
      </p:sp>
      <p:sp>
        <p:nvSpPr>
          <p:cNvPr id="181" name="Google Shape;181;p38"/>
          <p:cNvSpPr txBox="1">
            <a:spLocks noGrp="1"/>
          </p:cNvSpPr>
          <p:nvPr>
            <p:ph type="subTitle" idx="1"/>
          </p:nvPr>
        </p:nvSpPr>
        <p:spPr>
          <a:xfrm>
            <a:off x="499600" y="4559475"/>
            <a:ext cx="8452200" cy="1055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800"/>
              <a:buNone/>
            </a:pPr>
            <a:r>
              <a:rPr lang="en-PH" b="1">
                <a:solidFill>
                  <a:srgbClr val="0099D7"/>
                </a:solidFill>
              </a:rPr>
              <a:t>Enabling Sustainable and resilient Supply Chains</a:t>
            </a:r>
            <a:endParaRPr b="1">
              <a:solidFill>
                <a:srgbClr val="0099D7"/>
              </a:solidFill>
            </a:endParaRPr>
          </a:p>
          <a:p>
            <a:pPr marL="0" lvl="0" indent="0" algn="l" rtl="0">
              <a:lnSpc>
                <a:spcPct val="90000"/>
              </a:lnSpc>
              <a:spcBef>
                <a:spcPts val="0"/>
              </a:spcBef>
              <a:spcAft>
                <a:spcPts val="0"/>
              </a:spcAft>
              <a:buClr>
                <a:schemeClr val="dk1"/>
              </a:buClr>
              <a:buSzPts val="1800"/>
              <a:buNone/>
            </a:pPr>
            <a:r>
              <a:rPr lang="en-PH" b="1">
                <a:solidFill>
                  <a:srgbClr val="0099D7"/>
                </a:solidFill>
              </a:rPr>
              <a:t>Senthil Kumar SUBRAMANI</a:t>
            </a:r>
            <a:endParaRPr b="1">
              <a:solidFill>
                <a:srgbClr val="0099D7"/>
              </a:solidFill>
            </a:endParaRPr>
          </a:p>
          <a:p>
            <a:pPr marL="0" lvl="0" indent="0" algn="l" rtl="0">
              <a:lnSpc>
                <a:spcPct val="90000"/>
              </a:lnSpc>
              <a:spcBef>
                <a:spcPts val="0"/>
              </a:spcBef>
              <a:spcAft>
                <a:spcPts val="0"/>
              </a:spcAft>
              <a:buClr>
                <a:schemeClr val="dk1"/>
              </a:buClr>
              <a:buSzPts val="1800"/>
              <a:buNone/>
            </a:pPr>
            <a:r>
              <a:rPr lang="en-PH" b="1">
                <a:solidFill>
                  <a:srgbClr val="0099D7"/>
                </a:solidFill>
              </a:rPr>
              <a:t>Procurement Senior Manager</a:t>
            </a:r>
            <a:endParaRPr b="1">
              <a:solidFill>
                <a:srgbClr val="0099D7"/>
              </a:solidFill>
            </a:endParaRPr>
          </a:p>
          <a:p>
            <a:pPr marL="0" lvl="0" indent="0" algn="l" rtl="0">
              <a:lnSpc>
                <a:spcPct val="90000"/>
              </a:lnSpc>
              <a:spcBef>
                <a:spcPts val="0"/>
              </a:spcBef>
              <a:spcAft>
                <a:spcPts val="0"/>
              </a:spcAft>
              <a:buClr>
                <a:schemeClr val="dk1"/>
              </a:buClr>
              <a:buSzPts val="1800"/>
              <a:buNone/>
            </a:pPr>
            <a:r>
              <a:rPr lang="en-PH" b="1">
                <a:solidFill>
                  <a:srgbClr val="0099D7"/>
                </a:solidFill>
              </a:rPr>
              <a:t>UNOPS, Asia Pacific Region, East Asia Pacific Multi-Country Office </a:t>
            </a:r>
            <a:endParaRPr b="1">
              <a:solidFill>
                <a:srgbClr val="0099D7"/>
              </a:solidFill>
            </a:endParaRPr>
          </a:p>
        </p:txBody>
      </p:sp>
      <p:pic>
        <p:nvPicPr>
          <p:cNvPr id="182" name="Google Shape;182;p38"/>
          <p:cNvPicPr preferRelativeResize="0"/>
          <p:nvPr/>
        </p:nvPicPr>
        <p:blipFill rotWithShape="1">
          <a:blip r:embed="rId3">
            <a:alphaModFix/>
          </a:blip>
          <a:srcRect/>
          <a:stretch/>
        </p:blipFill>
        <p:spPr>
          <a:xfrm>
            <a:off x="9783217" y="281092"/>
            <a:ext cx="1247334" cy="183333"/>
          </a:xfrm>
          <a:prstGeom prst="rect">
            <a:avLst/>
          </a:prstGeom>
          <a:noFill/>
          <a:ln>
            <a:noFill/>
          </a:ln>
        </p:spPr>
      </p:pic>
      <p:sp>
        <p:nvSpPr>
          <p:cNvPr id="183" name="Google Shape;183;p3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47"/>
          <p:cNvPicPr preferRelativeResize="0"/>
          <p:nvPr/>
        </p:nvPicPr>
        <p:blipFill rotWithShape="1">
          <a:blip r:embed="rId3">
            <a:alphaModFix/>
          </a:blip>
          <a:srcRect/>
          <a:stretch/>
        </p:blipFill>
        <p:spPr>
          <a:xfrm>
            <a:off x="6662733" y="1830151"/>
            <a:ext cx="4922331" cy="4410866"/>
          </a:xfrm>
          <a:prstGeom prst="rect">
            <a:avLst/>
          </a:prstGeom>
          <a:noFill/>
          <a:ln>
            <a:noFill/>
          </a:ln>
        </p:spPr>
      </p:pic>
      <p:sp>
        <p:nvSpPr>
          <p:cNvPr id="406" name="Google Shape;406;p47"/>
          <p:cNvSpPr/>
          <p:nvPr/>
        </p:nvSpPr>
        <p:spPr>
          <a:xfrm>
            <a:off x="6523700" y="2278333"/>
            <a:ext cx="5200500" cy="308100"/>
          </a:xfrm>
          <a:prstGeom prst="rect">
            <a:avLst/>
          </a:prstGeom>
          <a:noFill/>
          <a:ln w="38100" cap="flat" cmpd="sng">
            <a:solidFill>
              <a:srgbClr val="4EC3D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pen Sans"/>
              <a:ea typeface="Open Sans"/>
              <a:cs typeface="Open Sans"/>
              <a:sym typeface="Open Sans"/>
            </a:endParaRPr>
          </a:p>
        </p:txBody>
      </p:sp>
      <p:sp>
        <p:nvSpPr>
          <p:cNvPr id="407" name="Google Shape;407;p47"/>
          <p:cNvSpPr txBox="1"/>
          <p:nvPr/>
        </p:nvSpPr>
        <p:spPr>
          <a:xfrm>
            <a:off x="6578096" y="1176025"/>
            <a:ext cx="5109900" cy="445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PH" sz="1200" b="1" i="0" u="none" strike="noStrike" cap="none">
                <a:solidFill>
                  <a:srgbClr val="0393D3"/>
                </a:solidFill>
                <a:latin typeface="Arial"/>
                <a:ea typeface="Arial"/>
                <a:cs typeface="Arial"/>
                <a:sym typeface="Arial"/>
              </a:rPr>
              <a:t>Gender and Social Inclusion criteria are the most widely used SP criteria</a:t>
            </a:r>
            <a:endParaRPr sz="1200" b="1" i="0" u="none" strike="noStrike" cap="none">
              <a:solidFill>
                <a:srgbClr val="0393D3"/>
              </a:solidFill>
              <a:latin typeface="Arial"/>
              <a:ea typeface="Arial"/>
              <a:cs typeface="Arial"/>
              <a:sym typeface="Arial"/>
            </a:endParaRPr>
          </a:p>
        </p:txBody>
      </p:sp>
      <p:cxnSp>
        <p:nvCxnSpPr>
          <p:cNvPr id="408" name="Google Shape;408;p47"/>
          <p:cNvCxnSpPr>
            <a:stCxn id="406" idx="1"/>
            <a:endCxn id="407" idx="1"/>
          </p:cNvCxnSpPr>
          <p:nvPr/>
        </p:nvCxnSpPr>
        <p:spPr>
          <a:xfrm rot="10800000" flipH="1">
            <a:off x="6523700" y="1398883"/>
            <a:ext cx="54300" cy="1033500"/>
          </a:xfrm>
          <a:prstGeom prst="curvedConnector3">
            <a:avLst>
              <a:gd name="adj1" fmla="val -438536"/>
            </a:avLst>
          </a:prstGeom>
          <a:noFill/>
          <a:ln w="19050" cap="flat" cmpd="sng">
            <a:solidFill>
              <a:srgbClr val="4EC3DF"/>
            </a:solidFill>
            <a:prstDash val="solid"/>
            <a:round/>
            <a:headEnd type="triangle" w="med" len="med"/>
            <a:tailEnd type="none" w="sm" len="sm"/>
          </a:ln>
        </p:spPr>
      </p:cxnSp>
      <p:sp>
        <p:nvSpPr>
          <p:cNvPr id="409" name="Google Shape;409;p47"/>
          <p:cNvSpPr/>
          <p:nvPr/>
        </p:nvSpPr>
        <p:spPr>
          <a:xfrm>
            <a:off x="791875" y="1411311"/>
            <a:ext cx="5109900" cy="1033500"/>
          </a:xfrm>
          <a:prstGeom prst="roundRect">
            <a:avLst>
              <a:gd name="adj" fmla="val 16667"/>
            </a:avLst>
          </a:prstGeom>
          <a:solidFill>
            <a:srgbClr val="001D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0" name="Google Shape;410;p47"/>
          <p:cNvSpPr txBox="1"/>
          <p:nvPr/>
        </p:nvSpPr>
        <p:spPr>
          <a:xfrm>
            <a:off x="787226" y="1408886"/>
            <a:ext cx="1504800" cy="92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Number of finalised tenders with SP criteria</a:t>
            </a:r>
            <a:endParaRPr sz="11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PH" sz="2400" b="1" i="0" u="none" strike="noStrike" cap="none">
                <a:solidFill>
                  <a:srgbClr val="4EC3DF"/>
                </a:solidFill>
                <a:latin typeface="Arial"/>
                <a:ea typeface="Arial"/>
                <a:cs typeface="Arial"/>
                <a:sym typeface="Arial"/>
              </a:rPr>
              <a:t>6,300+</a:t>
            </a:r>
            <a:endParaRPr sz="2400" b="1" i="0" u="none" strike="noStrike" cap="none">
              <a:solidFill>
                <a:srgbClr val="4EC3DF"/>
              </a:solidFill>
              <a:latin typeface="Arial"/>
              <a:ea typeface="Arial"/>
              <a:cs typeface="Arial"/>
              <a:sym typeface="Arial"/>
            </a:endParaRPr>
          </a:p>
        </p:txBody>
      </p:sp>
      <p:sp>
        <p:nvSpPr>
          <p:cNvPr id="411" name="Google Shape;411;p47"/>
          <p:cNvSpPr txBox="1"/>
          <p:nvPr/>
        </p:nvSpPr>
        <p:spPr>
          <a:xfrm>
            <a:off x="2368616" y="1408895"/>
            <a:ext cx="1793700" cy="92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Awarded contract amount with SP Criteria</a:t>
            </a:r>
            <a:endParaRPr sz="11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PH" sz="2400" b="1" i="0" u="none" strike="noStrike" cap="none">
                <a:solidFill>
                  <a:srgbClr val="4EC3DF"/>
                </a:solidFill>
                <a:latin typeface="Arial"/>
                <a:ea typeface="Arial"/>
                <a:cs typeface="Arial"/>
                <a:sym typeface="Arial"/>
              </a:rPr>
              <a:t>$4.2B</a:t>
            </a:r>
            <a:endParaRPr sz="2400" b="1" i="0" u="none" strike="noStrike" cap="none">
              <a:solidFill>
                <a:srgbClr val="4EC3DF"/>
              </a:solidFill>
              <a:latin typeface="Arial"/>
              <a:ea typeface="Arial"/>
              <a:cs typeface="Arial"/>
              <a:sym typeface="Arial"/>
            </a:endParaRPr>
          </a:p>
        </p:txBody>
      </p:sp>
      <p:cxnSp>
        <p:nvCxnSpPr>
          <p:cNvPr id="412" name="Google Shape;412;p47"/>
          <p:cNvCxnSpPr/>
          <p:nvPr/>
        </p:nvCxnSpPr>
        <p:spPr>
          <a:xfrm>
            <a:off x="2335081" y="1521611"/>
            <a:ext cx="0" cy="813900"/>
          </a:xfrm>
          <a:prstGeom prst="straightConnector1">
            <a:avLst/>
          </a:prstGeom>
          <a:noFill/>
          <a:ln w="19050" cap="flat" cmpd="sng">
            <a:solidFill>
              <a:schemeClr val="lt1"/>
            </a:solidFill>
            <a:prstDash val="solid"/>
            <a:round/>
            <a:headEnd type="none" w="sm" len="sm"/>
            <a:tailEnd type="none" w="sm" len="sm"/>
          </a:ln>
        </p:spPr>
      </p:cxnSp>
      <p:sp>
        <p:nvSpPr>
          <p:cNvPr id="413" name="Google Shape;413;p47"/>
          <p:cNvSpPr/>
          <p:nvPr/>
        </p:nvSpPr>
        <p:spPr>
          <a:xfrm>
            <a:off x="791867" y="2624678"/>
            <a:ext cx="5109900" cy="1026000"/>
          </a:xfrm>
          <a:prstGeom prst="roundRect">
            <a:avLst>
              <a:gd name="adj" fmla="val 16667"/>
            </a:avLst>
          </a:prstGeom>
          <a:solidFill>
            <a:srgbClr val="003E6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4" name="Google Shape;414;p47"/>
          <p:cNvSpPr/>
          <p:nvPr/>
        </p:nvSpPr>
        <p:spPr>
          <a:xfrm>
            <a:off x="791867" y="3790995"/>
            <a:ext cx="5109900" cy="1026000"/>
          </a:xfrm>
          <a:prstGeom prst="roundRect">
            <a:avLst>
              <a:gd name="adj" fmla="val 16667"/>
            </a:avLst>
          </a:prstGeom>
          <a:solidFill>
            <a:srgbClr val="0393D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15" name="Google Shape;415;p47"/>
          <p:cNvSpPr/>
          <p:nvPr/>
        </p:nvSpPr>
        <p:spPr>
          <a:xfrm>
            <a:off x="791867" y="4957328"/>
            <a:ext cx="5109900" cy="1026000"/>
          </a:xfrm>
          <a:prstGeom prst="roundRect">
            <a:avLst>
              <a:gd name="adj" fmla="val 16667"/>
            </a:avLst>
          </a:prstGeom>
          <a:solidFill>
            <a:srgbClr val="4EC3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416" name="Google Shape;416;p47"/>
          <p:cNvPicPr preferRelativeResize="0"/>
          <p:nvPr/>
        </p:nvPicPr>
        <p:blipFill rotWithShape="1">
          <a:blip r:embed="rId4">
            <a:alphaModFix/>
          </a:blip>
          <a:srcRect/>
          <a:stretch/>
        </p:blipFill>
        <p:spPr>
          <a:xfrm>
            <a:off x="991804" y="2819111"/>
            <a:ext cx="618532" cy="578328"/>
          </a:xfrm>
          <a:prstGeom prst="rect">
            <a:avLst/>
          </a:prstGeom>
          <a:noFill/>
          <a:ln>
            <a:noFill/>
          </a:ln>
        </p:spPr>
      </p:pic>
      <p:pic>
        <p:nvPicPr>
          <p:cNvPr id="417" name="Google Shape;417;p47"/>
          <p:cNvPicPr preferRelativeResize="0"/>
          <p:nvPr/>
        </p:nvPicPr>
        <p:blipFill rotWithShape="1">
          <a:blip r:embed="rId5">
            <a:alphaModFix/>
          </a:blip>
          <a:srcRect/>
          <a:stretch/>
        </p:blipFill>
        <p:spPr>
          <a:xfrm>
            <a:off x="954044" y="3994732"/>
            <a:ext cx="674967" cy="618545"/>
          </a:xfrm>
          <a:prstGeom prst="rect">
            <a:avLst/>
          </a:prstGeom>
          <a:noFill/>
          <a:ln>
            <a:noFill/>
          </a:ln>
        </p:spPr>
      </p:pic>
      <p:sp>
        <p:nvSpPr>
          <p:cNvPr id="418" name="Google Shape;418;p47"/>
          <p:cNvSpPr txBox="1"/>
          <p:nvPr/>
        </p:nvSpPr>
        <p:spPr>
          <a:xfrm>
            <a:off x="1726300" y="3022971"/>
            <a:ext cx="1626300" cy="481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Number of </a:t>
            </a:r>
            <a:br>
              <a:rPr lang="en-PH" sz="1100" b="1" i="0" u="none" strike="noStrike" cap="none">
                <a:solidFill>
                  <a:schemeClr val="lt1"/>
                </a:solidFill>
                <a:latin typeface="Arial"/>
                <a:ea typeface="Arial"/>
                <a:cs typeface="Arial"/>
                <a:sym typeface="Arial"/>
              </a:rPr>
            </a:br>
            <a:r>
              <a:rPr lang="en-PH" sz="1100" b="1" i="0" u="none" strike="noStrike" cap="none">
                <a:solidFill>
                  <a:schemeClr val="lt1"/>
                </a:solidFill>
                <a:latin typeface="Arial"/>
                <a:ea typeface="Arial"/>
                <a:cs typeface="Arial"/>
                <a:sym typeface="Arial"/>
              </a:rPr>
              <a:t>finalised tenders:</a:t>
            </a:r>
            <a:endParaRPr sz="2400" b="1" i="0" u="none" strike="noStrike" cap="none">
              <a:solidFill>
                <a:schemeClr val="lt1"/>
              </a:solidFill>
              <a:latin typeface="Arial"/>
              <a:ea typeface="Arial"/>
              <a:cs typeface="Arial"/>
              <a:sym typeface="Arial"/>
            </a:endParaRPr>
          </a:p>
        </p:txBody>
      </p:sp>
      <p:sp>
        <p:nvSpPr>
          <p:cNvPr id="419" name="Google Shape;419;p47"/>
          <p:cNvSpPr txBox="1"/>
          <p:nvPr/>
        </p:nvSpPr>
        <p:spPr>
          <a:xfrm>
            <a:off x="1726300" y="2680778"/>
            <a:ext cx="2588400" cy="4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PH" sz="1600" b="1" i="0" u="none" strike="noStrike" cap="none">
                <a:solidFill>
                  <a:schemeClr val="accent4"/>
                </a:solidFill>
                <a:latin typeface="Arial"/>
                <a:ea typeface="Arial"/>
                <a:cs typeface="Arial"/>
                <a:sym typeface="Arial"/>
              </a:rPr>
              <a:t>Environmental Criteria</a:t>
            </a:r>
            <a:endParaRPr sz="1600" b="1" i="0" u="none" strike="noStrike" cap="none">
              <a:solidFill>
                <a:schemeClr val="accent4"/>
              </a:solidFill>
              <a:latin typeface="Arial"/>
              <a:ea typeface="Arial"/>
              <a:cs typeface="Arial"/>
              <a:sym typeface="Arial"/>
            </a:endParaRPr>
          </a:p>
        </p:txBody>
      </p:sp>
      <p:sp>
        <p:nvSpPr>
          <p:cNvPr id="420" name="Google Shape;420;p47"/>
          <p:cNvSpPr txBox="1"/>
          <p:nvPr/>
        </p:nvSpPr>
        <p:spPr>
          <a:xfrm>
            <a:off x="3067117" y="2955978"/>
            <a:ext cx="1247100" cy="656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chemeClr val="lt1"/>
                </a:solidFill>
                <a:latin typeface="Arial"/>
                <a:ea typeface="Arial"/>
                <a:cs typeface="Arial"/>
                <a:sym typeface="Arial"/>
              </a:rPr>
              <a:t>2,800+</a:t>
            </a:r>
            <a:endParaRPr sz="2400" b="1" i="0" u="none" strike="noStrike" cap="none">
              <a:solidFill>
                <a:schemeClr val="lt1"/>
              </a:solidFill>
              <a:latin typeface="Arial"/>
              <a:ea typeface="Arial"/>
              <a:cs typeface="Arial"/>
              <a:sym typeface="Arial"/>
            </a:endParaRPr>
          </a:p>
        </p:txBody>
      </p:sp>
      <p:sp>
        <p:nvSpPr>
          <p:cNvPr id="421" name="Google Shape;421;p47"/>
          <p:cNvSpPr txBox="1"/>
          <p:nvPr/>
        </p:nvSpPr>
        <p:spPr>
          <a:xfrm>
            <a:off x="4354200" y="2680778"/>
            <a:ext cx="1416000" cy="922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Awarded contract amount</a:t>
            </a:r>
            <a:endParaRPr sz="1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chemeClr val="lt1"/>
                </a:solidFill>
                <a:latin typeface="Arial"/>
                <a:ea typeface="Arial"/>
                <a:cs typeface="Arial"/>
                <a:sym typeface="Arial"/>
              </a:rPr>
              <a:t>$2.83B</a:t>
            </a:r>
            <a:endParaRPr sz="2400" b="1" i="0" u="none" strike="noStrike" cap="none">
              <a:solidFill>
                <a:schemeClr val="lt1"/>
              </a:solidFill>
              <a:latin typeface="Arial"/>
              <a:ea typeface="Arial"/>
              <a:cs typeface="Arial"/>
              <a:sym typeface="Arial"/>
            </a:endParaRPr>
          </a:p>
        </p:txBody>
      </p:sp>
      <p:cxnSp>
        <p:nvCxnSpPr>
          <p:cNvPr id="422" name="Google Shape;422;p47"/>
          <p:cNvCxnSpPr/>
          <p:nvPr/>
        </p:nvCxnSpPr>
        <p:spPr>
          <a:xfrm>
            <a:off x="4314551" y="2734978"/>
            <a:ext cx="0" cy="813900"/>
          </a:xfrm>
          <a:prstGeom prst="straightConnector1">
            <a:avLst/>
          </a:prstGeom>
          <a:noFill/>
          <a:ln w="19050" cap="flat" cmpd="sng">
            <a:solidFill>
              <a:schemeClr val="lt1"/>
            </a:solidFill>
            <a:prstDash val="solid"/>
            <a:round/>
            <a:headEnd type="none" w="sm" len="sm"/>
            <a:tailEnd type="none" w="sm" len="sm"/>
          </a:ln>
        </p:spPr>
      </p:cxnSp>
      <p:sp>
        <p:nvSpPr>
          <p:cNvPr id="423" name="Google Shape;423;p47"/>
          <p:cNvSpPr txBox="1"/>
          <p:nvPr/>
        </p:nvSpPr>
        <p:spPr>
          <a:xfrm>
            <a:off x="4354200" y="3842811"/>
            <a:ext cx="1416000" cy="922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Awarded contract amount</a:t>
            </a:r>
            <a:endParaRPr sz="1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chemeClr val="lt1"/>
                </a:solidFill>
                <a:latin typeface="Arial"/>
                <a:ea typeface="Arial"/>
                <a:cs typeface="Arial"/>
                <a:sym typeface="Arial"/>
              </a:rPr>
              <a:t>$3.77B</a:t>
            </a:r>
            <a:endParaRPr sz="2400" b="1" i="0" u="none" strike="noStrike" cap="none">
              <a:solidFill>
                <a:schemeClr val="lt1"/>
              </a:solidFill>
              <a:latin typeface="Arial"/>
              <a:ea typeface="Arial"/>
              <a:cs typeface="Arial"/>
              <a:sym typeface="Arial"/>
            </a:endParaRPr>
          </a:p>
        </p:txBody>
      </p:sp>
      <p:cxnSp>
        <p:nvCxnSpPr>
          <p:cNvPr id="424" name="Google Shape;424;p47"/>
          <p:cNvCxnSpPr/>
          <p:nvPr/>
        </p:nvCxnSpPr>
        <p:spPr>
          <a:xfrm>
            <a:off x="4314551" y="3897011"/>
            <a:ext cx="0" cy="813900"/>
          </a:xfrm>
          <a:prstGeom prst="straightConnector1">
            <a:avLst/>
          </a:prstGeom>
          <a:noFill/>
          <a:ln w="19050" cap="flat" cmpd="sng">
            <a:solidFill>
              <a:schemeClr val="lt1"/>
            </a:solidFill>
            <a:prstDash val="solid"/>
            <a:round/>
            <a:headEnd type="none" w="sm" len="sm"/>
            <a:tailEnd type="none" w="sm" len="sm"/>
          </a:ln>
        </p:spPr>
      </p:cxnSp>
      <p:sp>
        <p:nvSpPr>
          <p:cNvPr id="425" name="Google Shape;425;p47"/>
          <p:cNvSpPr txBox="1"/>
          <p:nvPr/>
        </p:nvSpPr>
        <p:spPr>
          <a:xfrm>
            <a:off x="4354200" y="5004844"/>
            <a:ext cx="1626300" cy="922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rgbClr val="003E64"/>
                </a:solidFill>
                <a:latin typeface="Arial"/>
                <a:ea typeface="Arial"/>
                <a:cs typeface="Arial"/>
                <a:sym typeface="Arial"/>
              </a:rPr>
              <a:t>Awarded </a:t>
            </a:r>
            <a:br>
              <a:rPr lang="en-PH" sz="1100" b="1" i="0" u="none" strike="noStrike" cap="none">
                <a:solidFill>
                  <a:srgbClr val="003E64"/>
                </a:solidFill>
                <a:latin typeface="Arial"/>
                <a:ea typeface="Arial"/>
                <a:cs typeface="Arial"/>
                <a:sym typeface="Arial"/>
              </a:rPr>
            </a:br>
            <a:r>
              <a:rPr lang="en-PH" sz="1100" b="1" i="0" u="none" strike="noStrike" cap="none">
                <a:solidFill>
                  <a:srgbClr val="003E64"/>
                </a:solidFill>
                <a:latin typeface="Arial"/>
                <a:ea typeface="Arial"/>
                <a:cs typeface="Arial"/>
                <a:sym typeface="Arial"/>
              </a:rPr>
              <a:t>contract amount</a:t>
            </a:r>
            <a:endParaRPr sz="1100" b="1" i="0" u="none" strike="noStrike" cap="none">
              <a:solidFill>
                <a:srgbClr val="003E6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rgbClr val="003E64"/>
                </a:solidFill>
                <a:latin typeface="Arial"/>
                <a:ea typeface="Arial"/>
                <a:cs typeface="Arial"/>
                <a:sym typeface="Arial"/>
              </a:rPr>
              <a:t>$88.07M</a:t>
            </a:r>
            <a:endParaRPr sz="2400" b="1" i="0" u="none" strike="noStrike" cap="none">
              <a:solidFill>
                <a:srgbClr val="003E64"/>
              </a:solidFill>
              <a:latin typeface="Arial"/>
              <a:ea typeface="Arial"/>
              <a:cs typeface="Arial"/>
              <a:sym typeface="Arial"/>
            </a:endParaRPr>
          </a:p>
        </p:txBody>
      </p:sp>
      <p:cxnSp>
        <p:nvCxnSpPr>
          <p:cNvPr id="426" name="Google Shape;426;p47"/>
          <p:cNvCxnSpPr/>
          <p:nvPr/>
        </p:nvCxnSpPr>
        <p:spPr>
          <a:xfrm>
            <a:off x="4314551" y="5059044"/>
            <a:ext cx="0" cy="813900"/>
          </a:xfrm>
          <a:prstGeom prst="straightConnector1">
            <a:avLst/>
          </a:prstGeom>
          <a:noFill/>
          <a:ln w="19050" cap="flat" cmpd="sng">
            <a:solidFill>
              <a:schemeClr val="lt1"/>
            </a:solidFill>
            <a:prstDash val="solid"/>
            <a:round/>
            <a:headEnd type="none" w="sm" len="sm"/>
            <a:tailEnd type="none" w="sm" len="sm"/>
          </a:ln>
        </p:spPr>
      </p:cxnSp>
      <p:sp>
        <p:nvSpPr>
          <p:cNvPr id="427" name="Google Shape;427;p47"/>
          <p:cNvSpPr txBox="1"/>
          <p:nvPr/>
        </p:nvSpPr>
        <p:spPr>
          <a:xfrm>
            <a:off x="1726300" y="4157444"/>
            <a:ext cx="1504800" cy="481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Number of finalised tenders:</a:t>
            </a:r>
            <a:endParaRPr sz="2400" b="1" i="0" u="none" strike="noStrike" cap="none">
              <a:solidFill>
                <a:schemeClr val="lt1"/>
              </a:solidFill>
              <a:latin typeface="Arial"/>
              <a:ea typeface="Arial"/>
              <a:cs typeface="Arial"/>
              <a:sym typeface="Arial"/>
            </a:endParaRPr>
          </a:p>
        </p:txBody>
      </p:sp>
      <p:sp>
        <p:nvSpPr>
          <p:cNvPr id="428" name="Google Shape;428;p47"/>
          <p:cNvSpPr txBox="1"/>
          <p:nvPr/>
        </p:nvSpPr>
        <p:spPr>
          <a:xfrm>
            <a:off x="1726300" y="3842811"/>
            <a:ext cx="2588400" cy="4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PH" sz="1600" b="1" i="0" u="none" strike="noStrike" cap="none">
                <a:solidFill>
                  <a:srgbClr val="001D2F"/>
                </a:solidFill>
                <a:latin typeface="Arial"/>
                <a:ea typeface="Arial"/>
                <a:cs typeface="Arial"/>
                <a:sym typeface="Arial"/>
              </a:rPr>
              <a:t>Social Criteria</a:t>
            </a:r>
            <a:endParaRPr sz="1600" b="1" i="0" u="none" strike="noStrike" cap="none">
              <a:solidFill>
                <a:srgbClr val="001D2F"/>
              </a:solidFill>
              <a:latin typeface="Arial"/>
              <a:ea typeface="Arial"/>
              <a:cs typeface="Arial"/>
              <a:sym typeface="Arial"/>
            </a:endParaRPr>
          </a:p>
        </p:txBody>
      </p:sp>
      <p:sp>
        <p:nvSpPr>
          <p:cNvPr id="429" name="Google Shape;429;p47"/>
          <p:cNvSpPr txBox="1"/>
          <p:nvPr/>
        </p:nvSpPr>
        <p:spPr>
          <a:xfrm>
            <a:off x="3067117" y="4090478"/>
            <a:ext cx="1247100" cy="656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chemeClr val="lt1"/>
                </a:solidFill>
                <a:latin typeface="Arial"/>
                <a:ea typeface="Arial"/>
                <a:cs typeface="Arial"/>
                <a:sym typeface="Arial"/>
              </a:rPr>
              <a:t>3,600+</a:t>
            </a:r>
            <a:endParaRPr sz="2400" b="1" i="0" u="none" strike="noStrike" cap="none">
              <a:solidFill>
                <a:schemeClr val="lt1"/>
              </a:solidFill>
              <a:latin typeface="Arial"/>
              <a:ea typeface="Arial"/>
              <a:cs typeface="Arial"/>
              <a:sym typeface="Arial"/>
            </a:endParaRPr>
          </a:p>
        </p:txBody>
      </p:sp>
      <p:sp>
        <p:nvSpPr>
          <p:cNvPr id="430" name="Google Shape;430;p47"/>
          <p:cNvSpPr txBox="1"/>
          <p:nvPr/>
        </p:nvSpPr>
        <p:spPr>
          <a:xfrm>
            <a:off x="1726300" y="5359887"/>
            <a:ext cx="1626300" cy="481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Number of </a:t>
            </a:r>
            <a:br>
              <a:rPr lang="en-PH" sz="1100" b="1" i="0" u="none" strike="noStrike" cap="none">
                <a:solidFill>
                  <a:schemeClr val="lt1"/>
                </a:solidFill>
                <a:latin typeface="Arial"/>
                <a:ea typeface="Arial"/>
                <a:cs typeface="Arial"/>
                <a:sym typeface="Arial"/>
              </a:rPr>
            </a:br>
            <a:r>
              <a:rPr lang="en-PH" sz="1100" b="1" i="0" u="none" strike="noStrike" cap="none">
                <a:solidFill>
                  <a:schemeClr val="lt1"/>
                </a:solidFill>
                <a:latin typeface="Arial"/>
                <a:ea typeface="Arial"/>
                <a:cs typeface="Arial"/>
                <a:sym typeface="Arial"/>
              </a:rPr>
              <a:t>finalised tenders:</a:t>
            </a:r>
            <a:endParaRPr sz="2400" b="1" i="0" u="none" strike="noStrike" cap="none">
              <a:solidFill>
                <a:schemeClr val="lt1"/>
              </a:solidFill>
              <a:latin typeface="Arial"/>
              <a:ea typeface="Arial"/>
              <a:cs typeface="Arial"/>
              <a:sym typeface="Arial"/>
            </a:endParaRPr>
          </a:p>
        </p:txBody>
      </p:sp>
      <p:sp>
        <p:nvSpPr>
          <p:cNvPr id="431" name="Google Shape;431;p47"/>
          <p:cNvSpPr txBox="1"/>
          <p:nvPr/>
        </p:nvSpPr>
        <p:spPr>
          <a:xfrm>
            <a:off x="1726300" y="5004844"/>
            <a:ext cx="2538000" cy="424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PH" sz="1600" b="1" i="0" u="none" strike="noStrike" cap="none">
                <a:solidFill>
                  <a:srgbClr val="001D2F"/>
                </a:solidFill>
                <a:latin typeface="Arial"/>
                <a:ea typeface="Arial"/>
                <a:cs typeface="Arial"/>
                <a:sym typeface="Arial"/>
              </a:rPr>
              <a:t>Economic Criteria</a:t>
            </a:r>
            <a:endParaRPr sz="1600" b="1" i="0" u="none" strike="noStrike" cap="none">
              <a:solidFill>
                <a:srgbClr val="001D2F"/>
              </a:solidFill>
              <a:latin typeface="Arial"/>
              <a:ea typeface="Arial"/>
              <a:cs typeface="Arial"/>
              <a:sym typeface="Arial"/>
            </a:endParaRPr>
          </a:p>
        </p:txBody>
      </p:sp>
      <p:sp>
        <p:nvSpPr>
          <p:cNvPr id="432" name="Google Shape;432;p47"/>
          <p:cNvSpPr txBox="1"/>
          <p:nvPr/>
        </p:nvSpPr>
        <p:spPr>
          <a:xfrm>
            <a:off x="3067117" y="5292895"/>
            <a:ext cx="1161600" cy="656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PH" sz="2400" b="1" i="0" u="none" strike="noStrike" cap="none">
                <a:solidFill>
                  <a:schemeClr val="lt1"/>
                </a:solidFill>
                <a:latin typeface="Arial"/>
                <a:ea typeface="Arial"/>
                <a:cs typeface="Arial"/>
                <a:sym typeface="Arial"/>
              </a:rPr>
              <a:t>190+</a:t>
            </a:r>
            <a:endParaRPr sz="2400" b="1" i="0" u="none" strike="noStrike" cap="none">
              <a:solidFill>
                <a:schemeClr val="lt1"/>
              </a:solidFill>
              <a:latin typeface="Arial"/>
              <a:ea typeface="Arial"/>
              <a:cs typeface="Arial"/>
              <a:sym typeface="Arial"/>
            </a:endParaRPr>
          </a:p>
        </p:txBody>
      </p:sp>
      <p:pic>
        <p:nvPicPr>
          <p:cNvPr id="433" name="Google Shape;433;p47"/>
          <p:cNvPicPr preferRelativeResize="0"/>
          <p:nvPr/>
        </p:nvPicPr>
        <p:blipFill rotWithShape="1">
          <a:blip r:embed="rId6">
            <a:alphaModFix/>
          </a:blip>
          <a:srcRect/>
          <a:stretch/>
        </p:blipFill>
        <p:spPr>
          <a:xfrm>
            <a:off x="948667" y="5156103"/>
            <a:ext cx="674966" cy="674948"/>
          </a:xfrm>
          <a:prstGeom prst="rect">
            <a:avLst/>
          </a:prstGeom>
          <a:noFill/>
          <a:ln>
            <a:noFill/>
          </a:ln>
        </p:spPr>
      </p:pic>
      <p:sp>
        <p:nvSpPr>
          <p:cNvPr id="434" name="Google Shape;434;p47"/>
          <p:cNvSpPr txBox="1"/>
          <p:nvPr/>
        </p:nvSpPr>
        <p:spPr>
          <a:xfrm>
            <a:off x="4108267" y="1408911"/>
            <a:ext cx="1750800" cy="92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PH" sz="1100" b="1" i="0" u="none" strike="noStrike" cap="none">
                <a:solidFill>
                  <a:schemeClr val="lt1"/>
                </a:solidFill>
                <a:latin typeface="Arial"/>
                <a:ea typeface="Arial"/>
                <a:cs typeface="Arial"/>
                <a:sym typeface="Arial"/>
              </a:rPr>
              <a:t>Share of total awarded contract amount</a:t>
            </a:r>
            <a:endParaRPr sz="11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1100" b="1">
              <a:solidFill>
                <a:schemeClr val="lt1"/>
              </a:solidFill>
            </a:endParaRPr>
          </a:p>
          <a:p>
            <a:pPr marL="0" marR="0" lvl="0" indent="0" algn="ctr" rtl="0">
              <a:lnSpc>
                <a:spcPct val="100000"/>
              </a:lnSpc>
              <a:spcBef>
                <a:spcPts val="0"/>
              </a:spcBef>
              <a:spcAft>
                <a:spcPts val="0"/>
              </a:spcAft>
              <a:buClr>
                <a:srgbClr val="000000"/>
              </a:buClr>
              <a:buSzPts val="2400"/>
              <a:buFont typeface="Arial"/>
              <a:buNone/>
            </a:pPr>
            <a:r>
              <a:rPr lang="en-PH" sz="2400" b="1" i="0" u="none" strike="noStrike" cap="none">
                <a:solidFill>
                  <a:srgbClr val="4EC3DF"/>
                </a:solidFill>
                <a:latin typeface="Arial"/>
                <a:ea typeface="Arial"/>
                <a:cs typeface="Arial"/>
                <a:sym typeface="Arial"/>
              </a:rPr>
              <a:t>77%</a:t>
            </a:r>
            <a:endParaRPr sz="2400" b="1" i="0" u="none" strike="noStrike" cap="none">
              <a:solidFill>
                <a:srgbClr val="4EC3DF"/>
              </a:solidFill>
              <a:latin typeface="Arial"/>
              <a:ea typeface="Arial"/>
              <a:cs typeface="Arial"/>
              <a:sym typeface="Arial"/>
            </a:endParaRPr>
          </a:p>
        </p:txBody>
      </p:sp>
      <p:sp>
        <p:nvSpPr>
          <p:cNvPr id="435" name="Google Shape;435;p47"/>
          <p:cNvSpPr txBox="1">
            <a:spLocks noGrp="1"/>
          </p:cNvSpPr>
          <p:nvPr>
            <p:ph type="title"/>
          </p:nvPr>
        </p:nvSpPr>
        <p:spPr>
          <a:xfrm>
            <a:off x="838200" y="365125"/>
            <a:ext cx="10515600" cy="918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latin typeface="Arial"/>
                <a:ea typeface="Arial"/>
                <a:cs typeface="Arial"/>
                <a:sym typeface="Arial"/>
              </a:rPr>
              <a:t>SP - </a:t>
            </a:r>
            <a:r>
              <a:rPr lang="en-PH"/>
              <a:t>In action</a:t>
            </a:r>
            <a:r>
              <a:rPr lang="en-PH">
                <a:latin typeface="Arial"/>
                <a:ea typeface="Arial"/>
                <a:cs typeface="Arial"/>
                <a:sym typeface="Arial"/>
              </a:rPr>
              <a:t> - 2020 - 2025</a:t>
            </a:r>
            <a:endParaRPr>
              <a:latin typeface="Arial"/>
              <a:ea typeface="Arial"/>
              <a:cs typeface="Arial"/>
              <a:sym typeface="Arial"/>
            </a:endParaRPr>
          </a:p>
        </p:txBody>
      </p:sp>
      <p:pic>
        <p:nvPicPr>
          <p:cNvPr id="436" name="Google Shape;436;p47"/>
          <p:cNvPicPr preferRelativeResize="0"/>
          <p:nvPr/>
        </p:nvPicPr>
        <p:blipFill rotWithShape="1">
          <a:blip r:embed="rId7">
            <a:alphaModFix/>
          </a:blip>
          <a:srcRect/>
          <a:stretch/>
        </p:blipFill>
        <p:spPr>
          <a:xfrm>
            <a:off x="10345342" y="298392"/>
            <a:ext cx="1247334" cy="183333"/>
          </a:xfrm>
          <a:prstGeom prst="rect">
            <a:avLst/>
          </a:prstGeom>
          <a:noFill/>
          <a:ln>
            <a:noFill/>
          </a:ln>
        </p:spPr>
      </p:pic>
      <p:sp>
        <p:nvSpPr>
          <p:cNvPr id="437" name="Google Shape;437;p47"/>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D7"/>
        </a:solidFill>
        <a:effectLst/>
      </p:bgPr>
    </p:bg>
    <p:spTree>
      <p:nvGrpSpPr>
        <p:cNvPr id="1" name="Shape 441"/>
        <p:cNvGrpSpPr/>
        <p:nvPr/>
      </p:nvGrpSpPr>
      <p:grpSpPr>
        <a:xfrm>
          <a:off x="0" y="0"/>
          <a:ext cx="0" cy="0"/>
          <a:chOff x="0" y="0"/>
          <a:chExt cx="0" cy="0"/>
        </a:xfrm>
      </p:grpSpPr>
      <p:sp>
        <p:nvSpPr>
          <p:cNvPr id="442" name="Google Shape;442;p48"/>
          <p:cNvSpPr txBox="1">
            <a:spLocks noGrp="1"/>
          </p:cNvSpPr>
          <p:nvPr>
            <p:ph type="title"/>
          </p:nvPr>
        </p:nvSpPr>
        <p:spPr>
          <a:xfrm>
            <a:off x="8373960" y="2706211"/>
            <a:ext cx="1700400" cy="250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PH" sz="1700">
                <a:solidFill>
                  <a:schemeClr val="lt1"/>
                </a:solidFill>
                <a:latin typeface="Arial"/>
                <a:ea typeface="Arial"/>
                <a:cs typeface="Arial"/>
                <a:sym typeface="Arial"/>
              </a:rPr>
              <a:t>$1.</a:t>
            </a:r>
            <a:r>
              <a:rPr lang="en-PH" sz="1700">
                <a:solidFill>
                  <a:schemeClr val="lt1"/>
                </a:solidFill>
              </a:rPr>
              <a:t>7</a:t>
            </a:r>
            <a:r>
              <a:rPr lang="en-PH" sz="1700">
                <a:solidFill>
                  <a:schemeClr val="lt1"/>
                </a:solidFill>
                <a:latin typeface="Arial"/>
                <a:ea typeface="Arial"/>
                <a:cs typeface="Arial"/>
                <a:sym typeface="Arial"/>
              </a:rPr>
              <a:t> billion</a:t>
            </a:r>
            <a:endParaRPr sz="1700">
              <a:solidFill>
                <a:schemeClr val="lt1"/>
              </a:solidFill>
              <a:latin typeface="Arial"/>
              <a:ea typeface="Arial"/>
              <a:cs typeface="Arial"/>
              <a:sym typeface="Arial"/>
            </a:endParaRPr>
          </a:p>
        </p:txBody>
      </p:sp>
      <p:sp>
        <p:nvSpPr>
          <p:cNvPr id="443" name="Google Shape;443;p48"/>
          <p:cNvSpPr txBox="1">
            <a:spLocks noGrp="1"/>
          </p:cNvSpPr>
          <p:nvPr>
            <p:ph type="title"/>
          </p:nvPr>
        </p:nvSpPr>
        <p:spPr>
          <a:xfrm>
            <a:off x="8373960" y="3070498"/>
            <a:ext cx="1665600" cy="754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PH" sz="1400">
                <a:solidFill>
                  <a:schemeClr val="lt1"/>
                </a:solidFill>
                <a:latin typeface="Arial"/>
                <a:ea typeface="Arial"/>
                <a:cs typeface="Arial"/>
                <a:sym typeface="Arial"/>
              </a:rPr>
              <a:t>worth of goods </a:t>
            </a:r>
            <a:endParaRPr sz="1400">
              <a:solidFill>
                <a:schemeClr val="lt1"/>
              </a:solidFill>
              <a:latin typeface="Arial"/>
              <a:ea typeface="Arial"/>
              <a:cs typeface="Arial"/>
              <a:sym typeface="Arial"/>
            </a:endParaRPr>
          </a:p>
          <a:p>
            <a:pPr marL="0" lvl="0" indent="0" algn="l" rtl="0">
              <a:lnSpc>
                <a:spcPct val="115000"/>
              </a:lnSpc>
              <a:spcBef>
                <a:spcPts val="0"/>
              </a:spcBef>
              <a:spcAft>
                <a:spcPts val="0"/>
              </a:spcAft>
              <a:buSzPts val="3000"/>
              <a:buNone/>
            </a:pPr>
            <a:r>
              <a:rPr lang="en-PH" sz="1400">
                <a:solidFill>
                  <a:schemeClr val="lt1"/>
                </a:solidFill>
                <a:latin typeface="Arial"/>
                <a:ea typeface="Arial"/>
                <a:cs typeface="Arial"/>
                <a:sym typeface="Arial"/>
              </a:rPr>
              <a:t>&amp; services procured for partners</a:t>
            </a:r>
            <a:endParaRPr sz="1400">
              <a:solidFill>
                <a:schemeClr val="lt1"/>
              </a:solidFill>
              <a:latin typeface="Arial"/>
              <a:ea typeface="Arial"/>
              <a:cs typeface="Arial"/>
              <a:sym typeface="Arial"/>
            </a:endParaRPr>
          </a:p>
        </p:txBody>
      </p:sp>
      <p:sp>
        <p:nvSpPr>
          <p:cNvPr id="444" name="Google Shape;444;p48"/>
          <p:cNvSpPr txBox="1">
            <a:spLocks noGrp="1"/>
          </p:cNvSpPr>
          <p:nvPr>
            <p:ph type="title"/>
          </p:nvPr>
        </p:nvSpPr>
        <p:spPr>
          <a:xfrm>
            <a:off x="8373960" y="2404596"/>
            <a:ext cx="1700400" cy="1881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SzPts val="3000"/>
              <a:buNone/>
            </a:pPr>
            <a:r>
              <a:rPr lang="en-PH" sz="1400">
                <a:solidFill>
                  <a:schemeClr val="lt1"/>
                </a:solidFill>
                <a:latin typeface="Arial"/>
                <a:ea typeface="Arial"/>
                <a:cs typeface="Arial"/>
                <a:sym typeface="Arial"/>
              </a:rPr>
              <a:t>around</a:t>
            </a:r>
            <a:endParaRPr sz="1400">
              <a:solidFill>
                <a:schemeClr val="lt1"/>
              </a:solidFill>
              <a:latin typeface="Arial"/>
              <a:ea typeface="Arial"/>
              <a:cs typeface="Arial"/>
              <a:sym typeface="Arial"/>
            </a:endParaRPr>
          </a:p>
        </p:txBody>
      </p:sp>
      <p:sp>
        <p:nvSpPr>
          <p:cNvPr id="445" name="Google Shape;445;p48"/>
          <p:cNvSpPr txBox="1">
            <a:spLocks noGrp="1"/>
          </p:cNvSpPr>
          <p:nvPr>
            <p:ph type="title"/>
          </p:nvPr>
        </p:nvSpPr>
        <p:spPr>
          <a:xfrm>
            <a:off x="9984153" y="2795357"/>
            <a:ext cx="1700400" cy="250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PH" sz="1700">
                <a:solidFill>
                  <a:schemeClr val="lt1"/>
                </a:solidFill>
                <a:latin typeface="Arial"/>
                <a:ea typeface="Arial"/>
                <a:cs typeface="Arial"/>
                <a:sym typeface="Arial"/>
              </a:rPr>
              <a:t>$</a:t>
            </a:r>
            <a:r>
              <a:rPr lang="en-PH" sz="1700">
                <a:solidFill>
                  <a:schemeClr val="lt1"/>
                </a:solidFill>
              </a:rPr>
              <a:t>3 </a:t>
            </a:r>
            <a:r>
              <a:rPr lang="en-PH" sz="1700">
                <a:solidFill>
                  <a:schemeClr val="lt1"/>
                </a:solidFill>
                <a:latin typeface="Arial"/>
                <a:ea typeface="Arial"/>
                <a:cs typeface="Arial"/>
                <a:sym typeface="Arial"/>
              </a:rPr>
              <a:t>billion</a:t>
            </a:r>
            <a:endParaRPr sz="1700">
              <a:solidFill>
                <a:schemeClr val="lt1"/>
              </a:solidFill>
              <a:latin typeface="Arial"/>
              <a:ea typeface="Arial"/>
              <a:cs typeface="Arial"/>
              <a:sym typeface="Arial"/>
            </a:endParaRPr>
          </a:p>
        </p:txBody>
      </p:sp>
      <p:sp>
        <p:nvSpPr>
          <p:cNvPr id="446" name="Google Shape;446;p48"/>
          <p:cNvSpPr txBox="1">
            <a:spLocks noGrp="1"/>
          </p:cNvSpPr>
          <p:nvPr>
            <p:ph type="title"/>
          </p:nvPr>
        </p:nvSpPr>
        <p:spPr>
          <a:xfrm>
            <a:off x="9984153" y="3159644"/>
            <a:ext cx="1700400" cy="7548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3000"/>
              <a:buNone/>
            </a:pPr>
            <a:r>
              <a:rPr lang="en-PH" sz="1400">
                <a:solidFill>
                  <a:schemeClr val="lt1"/>
                </a:solidFill>
                <a:latin typeface="Arial"/>
                <a:ea typeface="Arial"/>
                <a:cs typeface="Arial"/>
                <a:sym typeface="Arial"/>
              </a:rPr>
              <a:t>delivered inprojects</a:t>
            </a:r>
            <a:endParaRPr sz="1400">
              <a:solidFill>
                <a:schemeClr val="lt1"/>
              </a:solidFill>
              <a:latin typeface="Arial"/>
              <a:ea typeface="Arial"/>
              <a:cs typeface="Arial"/>
              <a:sym typeface="Arial"/>
            </a:endParaRPr>
          </a:p>
          <a:p>
            <a:pPr marL="0" lvl="0" indent="0" algn="l" rtl="0">
              <a:lnSpc>
                <a:spcPct val="110000"/>
              </a:lnSpc>
              <a:spcBef>
                <a:spcPts val="0"/>
              </a:spcBef>
              <a:spcAft>
                <a:spcPts val="0"/>
              </a:spcAft>
              <a:buSzPts val="3000"/>
              <a:buNone/>
            </a:pPr>
            <a:endParaRPr sz="1400">
              <a:solidFill>
                <a:schemeClr val="lt1"/>
              </a:solidFill>
              <a:latin typeface="Arial"/>
              <a:ea typeface="Arial"/>
              <a:cs typeface="Arial"/>
              <a:sym typeface="Arial"/>
            </a:endParaRPr>
          </a:p>
        </p:txBody>
      </p:sp>
      <p:sp>
        <p:nvSpPr>
          <p:cNvPr id="447" name="Google Shape;447;p48"/>
          <p:cNvSpPr txBox="1">
            <a:spLocks noGrp="1"/>
          </p:cNvSpPr>
          <p:nvPr>
            <p:ph type="title"/>
          </p:nvPr>
        </p:nvSpPr>
        <p:spPr>
          <a:xfrm>
            <a:off x="9984153" y="2493742"/>
            <a:ext cx="1700400" cy="1881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SzPts val="3000"/>
              <a:buNone/>
            </a:pPr>
            <a:r>
              <a:rPr lang="en-PH" sz="1400">
                <a:solidFill>
                  <a:schemeClr val="lt1"/>
                </a:solidFill>
                <a:latin typeface="Arial"/>
                <a:ea typeface="Arial"/>
                <a:cs typeface="Arial"/>
                <a:sym typeface="Arial"/>
              </a:rPr>
              <a:t>In total, around</a:t>
            </a:r>
            <a:endParaRPr sz="1700">
              <a:solidFill>
                <a:schemeClr val="lt1"/>
              </a:solidFill>
              <a:latin typeface="Arial"/>
              <a:ea typeface="Arial"/>
              <a:cs typeface="Arial"/>
              <a:sym typeface="Arial"/>
            </a:endParaRPr>
          </a:p>
        </p:txBody>
      </p:sp>
      <p:pic>
        <p:nvPicPr>
          <p:cNvPr id="448" name="Google Shape;448;p48"/>
          <p:cNvPicPr preferRelativeResize="0"/>
          <p:nvPr/>
        </p:nvPicPr>
        <p:blipFill rotWithShape="1">
          <a:blip r:embed="rId3">
            <a:alphaModFix/>
          </a:blip>
          <a:srcRect/>
          <a:stretch/>
        </p:blipFill>
        <p:spPr>
          <a:xfrm>
            <a:off x="8298800" y="1615838"/>
            <a:ext cx="744866" cy="831091"/>
          </a:xfrm>
          <a:prstGeom prst="rect">
            <a:avLst/>
          </a:prstGeom>
          <a:noFill/>
          <a:ln>
            <a:noFill/>
          </a:ln>
        </p:spPr>
      </p:pic>
      <p:pic>
        <p:nvPicPr>
          <p:cNvPr id="449" name="Google Shape;449;p48"/>
          <p:cNvPicPr preferRelativeResize="0"/>
          <p:nvPr/>
        </p:nvPicPr>
        <p:blipFill rotWithShape="1">
          <a:blip r:embed="rId4">
            <a:alphaModFix/>
          </a:blip>
          <a:srcRect/>
          <a:stretch/>
        </p:blipFill>
        <p:spPr>
          <a:xfrm>
            <a:off x="12524507" y="3202750"/>
            <a:ext cx="710383" cy="711725"/>
          </a:xfrm>
          <a:prstGeom prst="rect">
            <a:avLst/>
          </a:prstGeom>
          <a:noFill/>
          <a:ln>
            <a:noFill/>
          </a:ln>
        </p:spPr>
      </p:pic>
      <p:pic>
        <p:nvPicPr>
          <p:cNvPr id="450" name="Google Shape;450;p48"/>
          <p:cNvPicPr preferRelativeResize="0"/>
          <p:nvPr/>
        </p:nvPicPr>
        <p:blipFill rotWithShape="1">
          <a:blip r:embed="rId5">
            <a:alphaModFix/>
          </a:blip>
          <a:srcRect/>
          <a:stretch/>
        </p:blipFill>
        <p:spPr>
          <a:xfrm>
            <a:off x="9843429" y="1462050"/>
            <a:ext cx="994977" cy="1110111"/>
          </a:xfrm>
          <a:prstGeom prst="rect">
            <a:avLst/>
          </a:prstGeom>
          <a:noFill/>
          <a:ln>
            <a:noFill/>
          </a:ln>
        </p:spPr>
      </p:pic>
      <p:pic>
        <p:nvPicPr>
          <p:cNvPr id="451" name="Google Shape;451;p48"/>
          <p:cNvPicPr preferRelativeResize="0"/>
          <p:nvPr/>
        </p:nvPicPr>
        <p:blipFill rotWithShape="1">
          <a:blip r:embed="rId6">
            <a:alphaModFix/>
          </a:blip>
          <a:srcRect/>
          <a:stretch/>
        </p:blipFill>
        <p:spPr>
          <a:xfrm>
            <a:off x="10345342" y="246503"/>
            <a:ext cx="1247334" cy="183333"/>
          </a:xfrm>
          <a:prstGeom prst="rect">
            <a:avLst/>
          </a:prstGeom>
          <a:noFill/>
          <a:ln>
            <a:noFill/>
          </a:ln>
        </p:spPr>
      </p:pic>
      <p:sp>
        <p:nvSpPr>
          <p:cNvPr id="452" name="Google Shape;452;p48"/>
          <p:cNvSpPr txBox="1">
            <a:spLocks noGrp="1"/>
          </p:cNvSpPr>
          <p:nvPr>
            <p:ph type="sldNum" idx="12"/>
          </p:nvPr>
        </p:nvSpPr>
        <p:spPr>
          <a:xfrm>
            <a:off x="4724400" y="6356350"/>
            <a:ext cx="2743200" cy="365100"/>
          </a:xfrm>
          <a:prstGeom prst="rect">
            <a:avLst/>
          </a:prstGeom>
          <a:noFill/>
          <a:ln>
            <a:noFill/>
          </a:ln>
        </p:spPr>
        <p:txBody>
          <a:bodyPr spcFirstLastPara="1" wrap="square" lIns="0" tIns="0" rIns="0" bIns="0" anchor="b"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sz="1800">
                <a:solidFill>
                  <a:srgbClr val="0038A8"/>
                </a:solidFill>
                <a:latin typeface="Arial"/>
                <a:ea typeface="Arial"/>
                <a:cs typeface="Arial"/>
                <a:sym typeface="Arial"/>
              </a:rPr>
              <a:t>11</a:t>
            </a:fld>
            <a:endParaRPr sz="1800">
              <a:solidFill>
                <a:srgbClr val="0038A8"/>
              </a:solidFill>
              <a:latin typeface="Arial"/>
              <a:ea typeface="Arial"/>
              <a:cs typeface="Arial"/>
              <a:sym typeface="Arial"/>
            </a:endParaRPr>
          </a:p>
        </p:txBody>
      </p:sp>
      <p:pic>
        <p:nvPicPr>
          <p:cNvPr id="453" name="Google Shape;453;p48" descr="File:Sustainable Development Goal 5.png - Wikimedia Commons"/>
          <p:cNvPicPr preferRelativeResize="0"/>
          <p:nvPr/>
        </p:nvPicPr>
        <p:blipFill rotWithShape="1">
          <a:blip r:embed="rId7">
            <a:alphaModFix/>
          </a:blip>
          <a:srcRect/>
          <a:stretch/>
        </p:blipFill>
        <p:spPr>
          <a:xfrm>
            <a:off x="878050" y="1538425"/>
            <a:ext cx="1011425" cy="1011425"/>
          </a:xfrm>
          <a:prstGeom prst="rect">
            <a:avLst/>
          </a:prstGeom>
          <a:noFill/>
          <a:ln>
            <a:noFill/>
          </a:ln>
        </p:spPr>
      </p:pic>
      <p:pic>
        <p:nvPicPr>
          <p:cNvPr id="454" name="Google Shape;454;p48"/>
          <p:cNvPicPr preferRelativeResize="0"/>
          <p:nvPr/>
        </p:nvPicPr>
        <p:blipFill rotWithShape="1">
          <a:blip r:embed="rId8">
            <a:alphaModFix/>
          </a:blip>
          <a:srcRect/>
          <a:stretch/>
        </p:blipFill>
        <p:spPr>
          <a:xfrm>
            <a:off x="2114300" y="1538426"/>
            <a:ext cx="5929929" cy="1011425"/>
          </a:xfrm>
          <a:prstGeom prst="rect">
            <a:avLst/>
          </a:prstGeom>
          <a:noFill/>
          <a:ln>
            <a:noFill/>
          </a:ln>
        </p:spPr>
      </p:pic>
      <p:pic>
        <p:nvPicPr>
          <p:cNvPr id="455" name="Google Shape;455;p48" descr="File:Sustainable Development Goal 8.png - Wikimedia Commons"/>
          <p:cNvPicPr preferRelativeResize="0"/>
          <p:nvPr/>
        </p:nvPicPr>
        <p:blipFill rotWithShape="1">
          <a:blip r:embed="rId9">
            <a:alphaModFix/>
          </a:blip>
          <a:srcRect/>
          <a:stretch/>
        </p:blipFill>
        <p:spPr>
          <a:xfrm>
            <a:off x="878049" y="2690882"/>
            <a:ext cx="1011425" cy="1011425"/>
          </a:xfrm>
          <a:prstGeom prst="rect">
            <a:avLst/>
          </a:prstGeom>
          <a:noFill/>
          <a:ln>
            <a:noFill/>
          </a:ln>
        </p:spPr>
      </p:pic>
      <p:pic>
        <p:nvPicPr>
          <p:cNvPr id="456" name="Google Shape;456;p48"/>
          <p:cNvPicPr preferRelativeResize="0"/>
          <p:nvPr/>
        </p:nvPicPr>
        <p:blipFill rotWithShape="1">
          <a:blip r:embed="rId10">
            <a:alphaModFix/>
          </a:blip>
          <a:srcRect/>
          <a:stretch/>
        </p:blipFill>
        <p:spPr>
          <a:xfrm>
            <a:off x="2067600" y="2671950"/>
            <a:ext cx="5972237" cy="1030350"/>
          </a:xfrm>
          <a:prstGeom prst="rect">
            <a:avLst/>
          </a:prstGeom>
          <a:noFill/>
          <a:ln>
            <a:noFill/>
          </a:ln>
        </p:spPr>
      </p:pic>
      <p:pic>
        <p:nvPicPr>
          <p:cNvPr id="457" name="Google Shape;457;p48" descr="File:Sustainable Development Goal 10.png - Wikimedia Commons"/>
          <p:cNvPicPr preferRelativeResize="0"/>
          <p:nvPr/>
        </p:nvPicPr>
        <p:blipFill rotWithShape="1">
          <a:blip r:embed="rId11">
            <a:alphaModFix/>
          </a:blip>
          <a:srcRect/>
          <a:stretch/>
        </p:blipFill>
        <p:spPr>
          <a:xfrm>
            <a:off x="869400" y="3845382"/>
            <a:ext cx="1011425" cy="1011425"/>
          </a:xfrm>
          <a:prstGeom prst="rect">
            <a:avLst/>
          </a:prstGeom>
          <a:noFill/>
          <a:ln>
            <a:noFill/>
          </a:ln>
        </p:spPr>
      </p:pic>
      <p:pic>
        <p:nvPicPr>
          <p:cNvPr id="458" name="Google Shape;458;p48"/>
          <p:cNvPicPr preferRelativeResize="0"/>
          <p:nvPr/>
        </p:nvPicPr>
        <p:blipFill rotWithShape="1">
          <a:blip r:embed="rId12">
            <a:alphaModFix/>
          </a:blip>
          <a:srcRect/>
          <a:stretch/>
        </p:blipFill>
        <p:spPr>
          <a:xfrm>
            <a:off x="2114300" y="3824850"/>
            <a:ext cx="5929925" cy="1015243"/>
          </a:xfrm>
          <a:prstGeom prst="rect">
            <a:avLst/>
          </a:prstGeom>
          <a:noFill/>
          <a:ln>
            <a:noFill/>
          </a:ln>
        </p:spPr>
      </p:pic>
      <p:pic>
        <p:nvPicPr>
          <p:cNvPr id="459" name="Google Shape;459;p48" descr="File:Sustainable Development Goal 13Climate.svg - Wikimedia Commons"/>
          <p:cNvPicPr preferRelativeResize="0"/>
          <p:nvPr/>
        </p:nvPicPr>
        <p:blipFill rotWithShape="1">
          <a:blip r:embed="rId13">
            <a:alphaModFix/>
          </a:blip>
          <a:srcRect/>
          <a:stretch/>
        </p:blipFill>
        <p:spPr>
          <a:xfrm>
            <a:off x="851943" y="4958750"/>
            <a:ext cx="1030349" cy="1030349"/>
          </a:xfrm>
          <a:prstGeom prst="rect">
            <a:avLst/>
          </a:prstGeom>
          <a:noFill/>
          <a:ln>
            <a:noFill/>
          </a:ln>
        </p:spPr>
      </p:pic>
      <p:pic>
        <p:nvPicPr>
          <p:cNvPr id="460" name="Google Shape;460;p48"/>
          <p:cNvPicPr preferRelativeResize="0"/>
          <p:nvPr/>
        </p:nvPicPr>
        <p:blipFill rotWithShape="1">
          <a:blip r:embed="rId14">
            <a:alphaModFix/>
          </a:blip>
          <a:srcRect/>
          <a:stretch/>
        </p:blipFill>
        <p:spPr>
          <a:xfrm>
            <a:off x="2094325" y="4933475"/>
            <a:ext cx="5929926" cy="1019055"/>
          </a:xfrm>
          <a:prstGeom prst="rect">
            <a:avLst/>
          </a:prstGeom>
          <a:noFill/>
          <a:ln>
            <a:noFill/>
          </a:ln>
        </p:spPr>
      </p:pic>
      <p:sp>
        <p:nvSpPr>
          <p:cNvPr id="461" name="Google Shape;461;p48"/>
          <p:cNvSpPr txBox="1">
            <a:spLocks noGrp="1"/>
          </p:cNvSpPr>
          <p:nvPr>
            <p:ph type="title"/>
          </p:nvPr>
        </p:nvSpPr>
        <p:spPr>
          <a:xfrm>
            <a:off x="838200" y="365125"/>
            <a:ext cx="10515600" cy="918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latin typeface="Arial"/>
                <a:ea typeface="Arial"/>
                <a:cs typeface="Arial"/>
                <a:sym typeface="Arial"/>
              </a:rPr>
              <a:t>SP - </a:t>
            </a:r>
            <a:r>
              <a:rPr lang="en-PH"/>
              <a:t>In action</a:t>
            </a:r>
            <a:r>
              <a:rPr lang="en-PH">
                <a:latin typeface="Arial"/>
                <a:ea typeface="Arial"/>
                <a:cs typeface="Arial"/>
                <a:sym typeface="Arial"/>
              </a:rPr>
              <a:t> - 2020 - 2025</a:t>
            </a:r>
            <a:endParaRPr>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9"/>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 Real impact beyond Green policies - In action @ UNOPS</a:t>
            </a:r>
            <a:endParaRPr/>
          </a:p>
        </p:txBody>
      </p:sp>
      <p:pic>
        <p:nvPicPr>
          <p:cNvPr id="467" name="Google Shape;467;p49"/>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468" name="Google Shape;468;p49"/>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12</a:t>
            </a:fld>
            <a:endParaRPr sz="13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0"/>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4.1 Environmental Sustainability</a:t>
            </a:r>
            <a:endParaRPr/>
          </a:p>
        </p:txBody>
      </p:sp>
      <p:pic>
        <p:nvPicPr>
          <p:cNvPr id="474" name="Google Shape;474;p50"/>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475" name="Google Shape;475;p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13</a:t>
            </a:fld>
            <a:endParaRPr sz="13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E2E9">
            <a:alpha val="54117"/>
          </a:srgbClr>
        </a:solidFill>
        <a:effectLst/>
      </p:bgPr>
    </p:bg>
    <p:spTree>
      <p:nvGrpSpPr>
        <p:cNvPr id="1" name="Shape 479"/>
        <p:cNvGrpSpPr/>
        <p:nvPr/>
      </p:nvGrpSpPr>
      <p:grpSpPr>
        <a:xfrm>
          <a:off x="0" y="0"/>
          <a:ext cx="0" cy="0"/>
          <a:chOff x="0" y="0"/>
          <a:chExt cx="0" cy="0"/>
        </a:xfrm>
      </p:grpSpPr>
      <p:sp>
        <p:nvSpPr>
          <p:cNvPr id="480" name="Google Shape;480;p51"/>
          <p:cNvSpPr/>
          <p:nvPr/>
        </p:nvSpPr>
        <p:spPr>
          <a:xfrm>
            <a:off x="5256320" y="6811"/>
            <a:ext cx="6962356" cy="1111905"/>
          </a:xfrm>
          <a:custGeom>
            <a:avLst/>
            <a:gdLst/>
            <a:ahLst/>
            <a:cxnLst/>
            <a:rect l="l" t="t" r="r" b="b"/>
            <a:pathLst>
              <a:path w="2629785" h="439488" extrusionOk="0">
                <a:moveTo>
                  <a:pt x="0" y="0"/>
                </a:moveTo>
                <a:lnTo>
                  <a:pt x="2629785" y="0"/>
                </a:lnTo>
                <a:lnTo>
                  <a:pt x="2629785" y="439488"/>
                </a:lnTo>
                <a:lnTo>
                  <a:pt x="0" y="439488"/>
                </a:lnTo>
                <a:close/>
              </a:path>
            </a:pathLst>
          </a:custGeom>
          <a:solidFill>
            <a:srgbClr val="D0D3D4"/>
          </a:solidFill>
          <a:ln>
            <a:noFill/>
          </a:ln>
        </p:spPr>
      </p:sp>
      <p:sp>
        <p:nvSpPr>
          <p:cNvPr id="481" name="Google Shape;481;p51"/>
          <p:cNvSpPr txBox="1"/>
          <p:nvPr/>
        </p:nvSpPr>
        <p:spPr>
          <a:xfrm>
            <a:off x="-70507" y="-710578"/>
            <a:ext cx="2168700" cy="20208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pic>
        <p:nvPicPr>
          <p:cNvPr id="482" name="Google Shape;482;p51"/>
          <p:cNvPicPr preferRelativeResize="0"/>
          <p:nvPr/>
        </p:nvPicPr>
        <p:blipFill rotWithShape="1">
          <a:blip r:embed="rId3">
            <a:alphaModFix/>
          </a:blip>
          <a:srcRect b="20247"/>
          <a:stretch/>
        </p:blipFill>
        <p:spPr>
          <a:xfrm>
            <a:off x="5542853" y="311333"/>
            <a:ext cx="919399" cy="607399"/>
          </a:xfrm>
          <a:prstGeom prst="rect">
            <a:avLst/>
          </a:prstGeom>
          <a:noFill/>
          <a:ln>
            <a:noFill/>
          </a:ln>
        </p:spPr>
      </p:pic>
      <p:grpSp>
        <p:nvGrpSpPr>
          <p:cNvPr id="483" name="Google Shape;483;p51"/>
          <p:cNvGrpSpPr/>
          <p:nvPr/>
        </p:nvGrpSpPr>
        <p:grpSpPr>
          <a:xfrm>
            <a:off x="159367" y="-12698"/>
            <a:ext cx="5186327" cy="7025423"/>
            <a:chOff x="0" y="-147531"/>
            <a:chExt cx="1943245" cy="2805680"/>
          </a:xfrm>
        </p:grpSpPr>
        <p:sp>
          <p:nvSpPr>
            <p:cNvPr id="484" name="Google Shape;484;p51"/>
            <p:cNvSpPr/>
            <p:nvPr/>
          </p:nvSpPr>
          <p:spPr>
            <a:xfrm>
              <a:off x="0" y="-147531"/>
              <a:ext cx="1943245" cy="2805680"/>
            </a:xfrm>
            <a:custGeom>
              <a:avLst/>
              <a:gdLst/>
              <a:ahLst/>
              <a:cxnLst/>
              <a:rect l="l" t="t" r="r" b="b"/>
              <a:pathLst>
                <a:path w="1943245" h="2805680" extrusionOk="0">
                  <a:moveTo>
                    <a:pt x="0" y="0"/>
                  </a:moveTo>
                  <a:lnTo>
                    <a:pt x="1943245" y="0"/>
                  </a:lnTo>
                  <a:lnTo>
                    <a:pt x="1943245" y="2805680"/>
                  </a:lnTo>
                  <a:lnTo>
                    <a:pt x="0" y="2805680"/>
                  </a:lnTo>
                  <a:close/>
                </a:path>
              </a:pathLst>
            </a:custGeom>
            <a:solidFill>
              <a:srgbClr val="0092D1"/>
            </a:solidFill>
            <a:ln>
              <a:noFill/>
            </a:ln>
          </p:spPr>
        </p:sp>
        <p:sp>
          <p:nvSpPr>
            <p:cNvPr id="485" name="Google Shape;485;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486" name="Google Shape;486;p51"/>
          <p:cNvGrpSpPr/>
          <p:nvPr/>
        </p:nvGrpSpPr>
        <p:grpSpPr>
          <a:xfrm rot="10778608">
            <a:off x="-1025233" y="-403629"/>
            <a:ext cx="1097085" cy="1064945"/>
            <a:chOff x="0" y="-28575"/>
            <a:chExt cx="812700" cy="841500"/>
          </a:xfrm>
        </p:grpSpPr>
        <p:sp>
          <p:nvSpPr>
            <p:cNvPr id="487" name="Google Shape;487;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488" name="Google Shape;488;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489" name="Google Shape;489;p51"/>
          <p:cNvGrpSpPr/>
          <p:nvPr/>
        </p:nvGrpSpPr>
        <p:grpSpPr>
          <a:xfrm rot="10778608">
            <a:off x="-1025233" y="219070"/>
            <a:ext cx="1097085" cy="1064945"/>
            <a:chOff x="0" y="-28575"/>
            <a:chExt cx="812700" cy="841500"/>
          </a:xfrm>
        </p:grpSpPr>
        <p:sp>
          <p:nvSpPr>
            <p:cNvPr id="490" name="Google Shape;490;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491" name="Google Shape;491;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492" name="Google Shape;492;p51"/>
          <p:cNvGrpSpPr/>
          <p:nvPr/>
        </p:nvGrpSpPr>
        <p:grpSpPr>
          <a:xfrm rot="10778608">
            <a:off x="-1025233" y="841769"/>
            <a:ext cx="1097085" cy="1064945"/>
            <a:chOff x="0" y="-28575"/>
            <a:chExt cx="812700" cy="841500"/>
          </a:xfrm>
        </p:grpSpPr>
        <p:sp>
          <p:nvSpPr>
            <p:cNvPr id="493" name="Google Shape;493;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494" name="Google Shape;494;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495" name="Google Shape;495;p51"/>
          <p:cNvGrpSpPr/>
          <p:nvPr/>
        </p:nvGrpSpPr>
        <p:grpSpPr>
          <a:xfrm rot="10778608">
            <a:off x="-1025233" y="1464469"/>
            <a:ext cx="1097085" cy="1064945"/>
            <a:chOff x="0" y="-28575"/>
            <a:chExt cx="812700" cy="841500"/>
          </a:xfrm>
        </p:grpSpPr>
        <p:sp>
          <p:nvSpPr>
            <p:cNvPr id="496" name="Google Shape;496;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497" name="Google Shape;497;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498" name="Google Shape;498;p51"/>
          <p:cNvGrpSpPr/>
          <p:nvPr/>
        </p:nvGrpSpPr>
        <p:grpSpPr>
          <a:xfrm rot="10778608">
            <a:off x="-1025233" y="2089318"/>
            <a:ext cx="1097085" cy="1064945"/>
            <a:chOff x="0" y="-28575"/>
            <a:chExt cx="812700" cy="841500"/>
          </a:xfrm>
        </p:grpSpPr>
        <p:sp>
          <p:nvSpPr>
            <p:cNvPr id="499" name="Google Shape;499;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500" name="Google Shape;500;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01" name="Google Shape;501;p51"/>
          <p:cNvGrpSpPr/>
          <p:nvPr/>
        </p:nvGrpSpPr>
        <p:grpSpPr>
          <a:xfrm rot="10778608">
            <a:off x="-1025233" y="2712017"/>
            <a:ext cx="1097085" cy="1064945"/>
            <a:chOff x="0" y="-28575"/>
            <a:chExt cx="812700" cy="841500"/>
          </a:xfrm>
        </p:grpSpPr>
        <p:sp>
          <p:nvSpPr>
            <p:cNvPr id="502" name="Google Shape;502;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503" name="Google Shape;503;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04" name="Google Shape;504;p51"/>
          <p:cNvGrpSpPr/>
          <p:nvPr/>
        </p:nvGrpSpPr>
        <p:grpSpPr>
          <a:xfrm rot="10778608">
            <a:off x="-1025233" y="3334717"/>
            <a:ext cx="1097085" cy="1064945"/>
            <a:chOff x="0" y="-28575"/>
            <a:chExt cx="812700" cy="841500"/>
          </a:xfrm>
        </p:grpSpPr>
        <p:sp>
          <p:nvSpPr>
            <p:cNvPr id="505" name="Google Shape;505;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506" name="Google Shape;506;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07" name="Google Shape;507;p51"/>
          <p:cNvGrpSpPr/>
          <p:nvPr/>
        </p:nvGrpSpPr>
        <p:grpSpPr>
          <a:xfrm rot="10778608">
            <a:off x="-1025232" y="3951939"/>
            <a:ext cx="1097085" cy="1064945"/>
            <a:chOff x="0" y="-28575"/>
            <a:chExt cx="812700" cy="841500"/>
          </a:xfrm>
        </p:grpSpPr>
        <p:sp>
          <p:nvSpPr>
            <p:cNvPr id="508" name="Google Shape;508;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509" name="Google Shape;509;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10" name="Google Shape;510;p51"/>
          <p:cNvGrpSpPr/>
          <p:nvPr/>
        </p:nvGrpSpPr>
        <p:grpSpPr>
          <a:xfrm rot="10778608">
            <a:off x="-1025233" y="4574636"/>
            <a:ext cx="1097085" cy="1064945"/>
            <a:chOff x="0" y="-28575"/>
            <a:chExt cx="812700" cy="841500"/>
          </a:xfrm>
        </p:grpSpPr>
        <p:sp>
          <p:nvSpPr>
            <p:cNvPr id="511" name="Google Shape;511;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512" name="Google Shape;512;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13" name="Google Shape;513;p51"/>
          <p:cNvGrpSpPr/>
          <p:nvPr/>
        </p:nvGrpSpPr>
        <p:grpSpPr>
          <a:xfrm rot="10778608">
            <a:off x="-1025233" y="5191856"/>
            <a:ext cx="1097085" cy="1064945"/>
            <a:chOff x="0" y="-28575"/>
            <a:chExt cx="812700" cy="841500"/>
          </a:xfrm>
        </p:grpSpPr>
        <p:sp>
          <p:nvSpPr>
            <p:cNvPr id="514" name="Google Shape;514;p51"/>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515" name="Google Shape;515;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grpSp>
        <p:nvGrpSpPr>
          <p:cNvPr id="516" name="Google Shape;516;p51"/>
          <p:cNvGrpSpPr/>
          <p:nvPr/>
        </p:nvGrpSpPr>
        <p:grpSpPr>
          <a:xfrm rot="10778608">
            <a:off x="-1024711" y="5888568"/>
            <a:ext cx="1097085" cy="1064945"/>
            <a:chOff x="0" y="-28575"/>
            <a:chExt cx="812700" cy="841500"/>
          </a:xfrm>
        </p:grpSpPr>
        <p:sp>
          <p:nvSpPr>
            <p:cNvPr id="517" name="Google Shape;517;p51"/>
            <p:cNvSpPr/>
            <p:nvPr/>
          </p:nvSpPr>
          <p:spPr>
            <a:xfrm>
              <a:off x="0" y="0"/>
              <a:ext cx="113765" cy="549767"/>
            </a:xfrm>
            <a:custGeom>
              <a:avLst/>
              <a:gdLst/>
              <a:ahLst/>
              <a:cxnLst/>
              <a:rect l="l" t="t" r="r" b="b"/>
              <a:pathLst>
                <a:path w="113765" h="549767" extrusionOk="0">
                  <a:moveTo>
                    <a:pt x="0" y="0"/>
                  </a:moveTo>
                  <a:lnTo>
                    <a:pt x="113765" y="0"/>
                  </a:lnTo>
                  <a:lnTo>
                    <a:pt x="113765" y="549767"/>
                  </a:lnTo>
                  <a:lnTo>
                    <a:pt x="0" y="549767"/>
                  </a:lnTo>
                  <a:close/>
                </a:path>
              </a:pathLst>
            </a:custGeom>
            <a:solidFill>
              <a:srgbClr val="4EC3E0"/>
            </a:solidFill>
            <a:ln>
              <a:noFill/>
            </a:ln>
          </p:spPr>
        </p:sp>
        <p:sp>
          <p:nvSpPr>
            <p:cNvPr id="518" name="Google Shape;518;p51"/>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8888"/>
                </a:lnSpc>
                <a:spcBef>
                  <a:spcPts val="0"/>
                </a:spcBef>
                <a:spcAft>
                  <a:spcPts val="0"/>
                </a:spcAft>
                <a:buClr>
                  <a:srgbClr val="000000"/>
                </a:buClr>
                <a:buSzPts val="4500"/>
                <a:buFont typeface="Arial"/>
                <a:buNone/>
              </a:pPr>
              <a:endParaRPr sz="4500" b="0" i="0" u="none" strike="noStrike" cap="none">
                <a:solidFill>
                  <a:schemeClr val="dk1"/>
                </a:solidFill>
                <a:latin typeface="Calibri"/>
                <a:ea typeface="Calibri"/>
                <a:cs typeface="Calibri"/>
                <a:sym typeface="Calibri"/>
              </a:endParaRPr>
            </a:p>
          </p:txBody>
        </p:sp>
      </p:grpSp>
      <p:sp>
        <p:nvSpPr>
          <p:cNvPr id="519" name="Google Shape;519;p51"/>
          <p:cNvSpPr/>
          <p:nvPr/>
        </p:nvSpPr>
        <p:spPr>
          <a:xfrm>
            <a:off x="587150" y="3426867"/>
            <a:ext cx="4367700" cy="2485618"/>
          </a:xfrm>
          <a:custGeom>
            <a:avLst/>
            <a:gdLst/>
            <a:ahLst/>
            <a:cxnLst/>
            <a:rect l="l" t="t" r="r" b="b"/>
            <a:pathLst>
              <a:path w="1752337" h="963418" extrusionOk="0">
                <a:moveTo>
                  <a:pt x="0" y="0"/>
                </a:moveTo>
                <a:lnTo>
                  <a:pt x="1752337" y="0"/>
                </a:lnTo>
                <a:lnTo>
                  <a:pt x="1752337" y="963418"/>
                </a:lnTo>
                <a:lnTo>
                  <a:pt x="0" y="963418"/>
                </a:lnTo>
                <a:close/>
              </a:path>
            </a:pathLst>
          </a:custGeom>
          <a:solidFill>
            <a:srgbClr val="004976"/>
          </a:solidFill>
          <a:ln>
            <a:noFill/>
          </a:ln>
        </p:spPr>
      </p:sp>
      <p:pic>
        <p:nvPicPr>
          <p:cNvPr id="520" name="Google Shape;520;p51"/>
          <p:cNvPicPr preferRelativeResize="0"/>
          <p:nvPr/>
        </p:nvPicPr>
        <p:blipFill rotWithShape="1">
          <a:blip r:embed="rId4">
            <a:alphaModFix/>
          </a:blip>
          <a:srcRect r="6983"/>
          <a:stretch/>
        </p:blipFill>
        <p:spPr>
          <a:xfrm>
            <a:off x="5545966" y="4806244"/>
            <a:ext cx="648767" cy="653923"/>
          </a:xfrm>
          <a:prstGeom prst="rect">
            <a:avLst/>
          </a:prstGeom>
          <a:noFill/>
          <a:ln>
            <a:noFill/>
          </a:ln>
        </p:spPr>
      </p:pic>
      <p:pic>
        <p:nvPicPr>
          <p:cNvPr id="521" name="Google Shape;521;p51"/>
          <p:cNvPicPr preferRelativeResize="0"/>
          <p:nvPr/>
        </p:nvPicPr>
        <p:blipFill rotWithShape="1">
          <a:blip r:embed="rId5">
            <a:alphaModFix/>
          </a:blip>
          <a:srcRect/>
          <a:stretch/>
        </p:blipFill>
        <p:spPr>
          <a:xfrm>
            <a:off x="5581763" y="2603041"/>
            <a:ext cx="552480" cy="541430"/>
          </a:xfrm>
          <a:prstGeom prst="rect">
            <a:avLst/>
          </a:prstGeom>
          <a:noFill/>
          <a:ln>
            <a:noFill/>
          </a:ln>
        </p:spPr>
      </p:pic>
      <p:sp>
        <p:nvSpPr>
          <p:cNvPr id="522" name="Google Shape;522;p51"/>
          <p:cNvSpPr txBox="1"/>
          <p:nvPr/>
        </p:nvSpPr>
        <p:spPr>
          <a:xfrm>
            <a:off x="6370222" y="2605757"/>
            <a:ext cx="5275200" cy="1932000"/>
          </a:xfrm>
          <a:prstGeom prst="rect">
            <a:avLst/>
          </a:prstGeom>
          <a:noFill/>
          <a:ln>
            <a:noFill/>
          </a:ln>
        </p:spPr>
        <p:txBody>
          <a:bodyPr spcFirstLastPara="1" wrap="square" lIns="0" tIns="0" rIns="0" bIns="0" anchor="t" anchorCtr="0">
            <a:spAutoFit/>
          </a:bodyPr>
          <a:lstStyle/>
          <a:p>
            <a:pPr marL="457200" marR="0" lvl="0" indent="-311150" algn="just" rtl="0">
              <a:lnSpc>
                <a:spcPct val="144258"/>
              </a:lnSpc>
              <a:spcBef>
                <a:spcPts val="0"/>
              </a:spcBef>
              <a:spcAft>
                <a:spcPts val="0"/>
              </a:spcAft>
              <a:buClr>
                <a:srgbClr val="004976"/>
              </a:buClr>
              <a:buSzPts val="1300"/>
              <a:buFont typeface="Arial"/>
              <a:buChar char="●"/>
            </a:pPr>
            <a:r>
              <a:rPr lang="en-PH" sz="1300" b="0" i="0" u="none" strike="noStrike" cap="none">
                <a:solidFill>
                  <a:srgbClr val="004976"/>
                </a:solidFill>
                <a:latin typeface="Arial"/>
                <a:ea typeface="Arial"/>
                <a:cs typeface="Arial"/>
                <a:sym typeface="Arial"/>
              </a:rPr>
              <a:t>04 Bids received with SP compliance</a:t>
            </a:r>
            <a:endParaRPr sz="1300" b="0" i="0" u="none" strike="noStrike" cap="none">
              <a:solidFill>
                <a:srgbClr val="004976"/>
              </a:solidFill>
              <a:latin typeface="Arial"/>
              <a:ea typeface="Arial"/>
              <a:cs typeface="Arial"/>
              <a:sym typeface="Arial"/>
            </a:endParaRPr>
          </a:p>
          <a:p>
            <a:pPr marL="457200" marR="0" lvl="0" indent="-311150" algn="just" rtl="0">
              <a:lnSpc>
                <a:spcPct val="144258"/>
              </a:lnSpc>
              <a:spcBef>
                <a:spcPts val="0"/>
              </a:spcBef>
              <a:spcAft>
                <a:spcPts val="0"/>
              </a:spcAft>
              <a:buClr>
                <a:srgbClr val="004976"/>
              </a:buClr>
              <a:buSzPts val="1300"/>
              <a:buFont typeface="Arial"/>
              <a:buChar char="●"/>
            </a:pPr>
            <a:r>
              <a:rPr lang="en-PH" sz="1300" b="0" i="0" u="none" strike="noStrike" cap="none">
                <a:solidFill>
                  <a:srgbClr val="004976"/>
                </a:solidFill>
                <a:latin typeface="Arial"/>
                <a:ea typeface="Arial"/>
                <a:cs typeface="Arial"/>
                <a:sym typeface="Arial"/>
              </a:rPr>
              <a:t>The awarded bidder submitted a detailed plan to reduce packaging waste, which included reusing original packaging, bulk packing netbooks, and utilizing locally produced packaging. </a:t>
            </a:r>
            <a:endParaRPr sz="1300" b="0" i="0" u="none" strike="noStrike" cap="none">
              <a:solidFill>
                <a:srgbClr val="004976"/>
              </a:solidFill>
              <a:latin typeface="Arial"/>
              <a:ea typeface="Arial"/>
              <a:cs typeface="Arial"/>
              <a:sym typeface="Arial"/>
            </a:endParaRPr>
          </a:p>
          <a:p>
            <a:pPr marL="457200" marR="0" lvl="0" indent="-311150" algn="just" rtl="0">
              <a:lnSpc>
                <a:spcPct val="144258"/>
              </a:lnSpc>
              <a:spcBef>
                <a:spcPts val="0"/>
              </a:spcBef>
              <a:spcAft>
                <a:spcPts val="0"/>
              </a:spcAft>
              <a:buClr>
                <a:srgbClr val="004976"/>
              </a:buClr>
              <a:buSzPts val="1300"/>
              <a:buFont typeface="Arial"/>
              <a:buChar char="●"/>
            </a:pPr>
            <a:r>
              <a:rPr lang="en-PH" sz="1300" b="0" i="0" u="none" strike="noStrike" cap="none">
                <a:solidFill>
                  <a:srgbClr val="004976"/>
                </a:solidFill>
                <a:latin typeface="Arial"/>
                <a:ea typeface="Arial"/>
                <a:cs typeface="Arial"/>
                <a:sym typeface="Arial"/>
              </a:rPr>
              <a:t>8,000 kg of packaging waste and associated transport emissions. </a:t>
            </a:r>
            <a:endParaRPr sz="1300" b="0" i="0" u="none" strike="noStrike" cap="none">
              <a:solidFill>
                <a:srgbClr val="004976"/>
              </a:solidFill>
              <a:latin typeface="Arial"/>
              <a:ea typeface="Arial"/>
              <a:cs typeface="Arial"/>
              <a:sym typeface="Arial"/>
            </a:endParaRPr>
          </a:p>
          <a:p>
            <a:pPr marL="457200" marR="0" lvl="0" indent="-311150" algn="just" rtl="0">
              <a:lnSpc>
                <a:spcPct val="144258"/>
              </a:lnSpc>
              <a:spcBef>
                <a:spcPts val="0"/>
              </a:spcBef>
              <a:spcAft>
                <a:spcPts val="0"/>
              </a:spcAft>
              <a:buClr>
                <a:srgbClr val="004976"/>
              </a:buClr>
              <a:buSzPts val="1300"/>
              <a:buFont typeface="Arial"/>
              <a:buChar char="●"/>
            </a:pPr>
            <a:r>
              <a:rPr lang="en-PH" sz="1300" b="0" i="0" u="none" strike="noStrike" cap="none">
                <a:solidFill>
                  <a:srgbClr val="004976"/>
                </a:solidFill>
                <a:latin typeface="Arial"/>
                <a:ea typeface="Arial"/>
                <a:cs typeface="Arial"/>
                <a:sym typeface="Arial"/>
              </a:rPr>
              <a:t>The unit cost for the netbooks was 3 USD less than the price from the previous year, leading to a total savings of 120,000 USD. </a:t>
            </a:r>
            <a:endParaRPr sz="1300" b="0" i="0" u="none" strike="noStrike" cap="none">
              <a:solidFill>
                <a:srgbClr val="004976"/>
              </a:solidFill>
              <a:latin typeface="Arial"/>
              <a:ea typeface="Arial"/>
              <a:cs typeface="Arial"/>
              <a:sym typeface="Arial"/>
            </a:endParaRPr>
          </a:p>
        </p:txBody>
      </p:sp>
      <p:cxnSp>
        <p:nvCxnSpPr>
          <p:cNvPr id="523" name="Google Shape;523;p51"/>
          <p:cNvCxnSpPr/>
          <p:nvPr/>
        </p:nvCxnSpPr>
        <p:spPr>
          <a:xfrm>
            <a:off x="6370222" y="2273594"/>
            <a:ext cx="5412000" cy="0"/>
          </a:xfrm>
          <a:prstGeom prst="straightConnector1">
            <a:avLst/>
          </a:prstGeom>
          <a:noFill/>
          <a:ln w="9525" cap="flat" cmpd="sng">
            <a:solidFill>
              <a:srgbClr val="004976">
                <a:alpha val="26666"/>
              </a:srgbClr>
            </a:solidFill>
            <a:prstDash val="solid"/>
            <a:round/>
            <a:headEnd type="none" w="sm" len="sm"/>
            <a:tailEnd type="none" w="sm" len="sm"/>
          </a:ln>
        </p:spPr>
      </p:cxnSp>
      <p:cxnSp>
        <p:nvCxnSpPr>
          <p:cNvPr id="524" name="Google Shape;524;p51"/>
          <p:cNvCxnSpPr/>
          <p:nvPr/>
        </p:nvCxnSpPr>
        <p:spPr>
          <a:xfrm>
            <a:off x="6370222" y="4777349"/>
            <a:ext cx="5412000" cy="0"/>
          </a:xfrm>
          <a:prstGeom prst="straightConnector1">
            <a:avLst/>
          </a:prstGeom>
          <a:noFill/>
          <a:ln w="9525" cap="flat" cmpd="sng">
            <a:solidFill>
              <a:srgbClr val="004976">
                <a:alpha val="26666"/>
              </a:srgbClr>
            </a:solidFill>
            <a:prstDash val="solid"/>
            <a:round/>
            <a:headEnd type="none" w="sm" len="sm"/>
            <a:tailEnd type="none" w="sm" len="sm"/>
          </a:ln>
        </p:spPr>
      </p:cxnSp>
      <p:pic>
        <p:nvPicPr>
          <p:cNvPr id="525" name="Google Shape;525;p51"/>
          <p:cNvPicPr preferRelativeResize="0"/>
          <p:nvPr/>
        </p:nvPicPr>
        <p:blipFill rotWithShape="1">
          <a:blip r:embed="rId6">
            <a:alphaModFix/>
          </a:blip>
          <a:srcRect/>
          <a:stretch/>
        </p:blipFill>
        <p:spPr>
          <a:xfrm>
            <a:off x="5570198" y="1388990"/>
            <a:ext cx="600297" cy="600297"/>
          </a:xfrm>
          <a:prstGeom prst="rect">
            <a:avLst/>
          </a:prstGeom>
          <a:noFill/>
          <a:ln>
            <a:noFill/>
          </a:ln>
        </p:spPr>
      </p:pic>
      <p:sp>
        <p:nvSpPr>
          <p:cNvPr id="526" name="Google Shape;526;p51"/>
          <p:cNvSpPr txBox="1"/>
          <p:nvPr/>
        </p:nvSpPr>
        <p:spPr>
          <a:xfrm>
            <a:off x="6394922" y="1602661"/>
            <a:ext cx="5340000" cy="554400"/>
          </a:xfrm>
          <a:prstGeom prst="rect">
            <a:avLst/>
          </a:prstGeom>
          <a:noFill/>
          <a:ln>
            <a:noFill/>
          </a:ln>
        </p:spPr>
        <p:txBody>
          <a:bodyPr spcFirstLastPara="1" wrap="square" lIns="0" tIns="0" rIns="0" bIns="0" anchor="t" anchorCtr="0">
            <a:spAutoFit/>
          </a:bodyPr>
          <a:lstStyle/>
          <a:p>
            <a:pPr marL="0" marR="0" lvl="0" indent="0" algn="just" rtl="0">
              <a:lnSpc>
                <a:spcPct val="140083"/>
              </a:lnSpc>
              <a:spcBef>
                <a:spcPts val="0"/>
              </a:spcBef>
              <a:spcAft>
                <a:spcPts val="0"/>
              </a:spcAft>
              <a:buClr>
                <a:srgbClr val="000000"/>
              </a:buClr>
              <a:buSzPts val="1200"/>
              <a:buFont typeface="Arial"/>
              <a:buNone/>
            </a:pPr>
            <a:r>
              <a:rPr lang="en-PH" sz="1500" b="0" i="0" u="none" strike="noStrike" cap="none">
                <a:solidFill>
                  <a:srgbClr val="004976"/>
                </a:solidFill>
                <a:latin typeface="Arial"/>
                <a:ea typeface="Arial"/>
                <a:cs typeface="Arial"/>
                <a:sym typeface="Arial"/>
              </a:rPr>
              <a:t>Bidders must submit a plan outlining:</a:t>
            </a:r>
            <a:r>
              <a:rPr lang="en-PH" sz="1500" b="1" i="0" u="none" strike="noStrike" cap="none">
                <a:solidFill>
                  <a:srgbClr val="004976"/>
                </a:solidFill>
                <a:latin typeface="Arial"/>
                <a:ea typeface="Arial"/>
                <a:cs typeface="Arial"/>
                <a:sym typeface="Arial"/>
              </a:rPr>
              <a:t> Packaging reductions</a:t>
            </a:r>
            <a:r>
              <a:rPr lang="en-PH" sz="1500" b="0" i="0" u="none" strike="noStrike" cap="none">
                <a:solidFill>
                  <a:srgbClr val="004976"/>
                </a:solidFill>
                <a:latin typeface="Arial"/>
                <a:ea typeface="Arial"/>
                <a:cs typeface="Arial"/>
                <a:sym typeface="Arial"/>
              </a:rPr>
              <a:t> ensuring safe delivery of the products</a:t>
            </a:r>
            <a:endParaRPr sz="3800" b="0" i="0" u="none" strike="noStrike" cap="none">
              <a:solidFill>
                <a:srgbClr val="000000"/>
              </a:solidFill>
              <a:latin typeface="Arial"/>
              <a:ea typeface="Arial"/>
              <a:cs typeface="Arial"/>
              <a:sym typeface="Arial"/>
            </a:endParaRPr>
          </a:p>
        </p:txBody>
      </p:sp>
      <p:sp>
        <p:nvSpPr>
          <p:cNvPr id="527" name="Google Shape;527;p51"/>
          <p:cNvSpPr txBox="1"/>
          <p:nvPr/>
        </p:nvSpPr>
        <p:spPr>
          <a:xfrm>
            <a:off x="6510044" y="455647"/>
            <a:ext cx="2383200" cy="184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SDGs</a:t>
            </a:r>
            <a:r>
              <a:rPr lang="en-PH" sz="1200" b="0" i="0" u="none" strike="noStrike" cap="none">
                <a:solidFill>
                  <a:srgbClr val="004976"/>
                </a:solidFill>
                <a:latin typeface="Arial"/>
                <a:ea typeface="Arial"/>
                <a:cs typeface="Arial"/>
                <a:sym typeface="Arial"/>
              </a:rPr>
              <a:t> addressed in this tender:</a:t>
            </a:r>
            <a:endParaRPr sz="3500" b="0" i="0" u="none" strike="noStrike" cap="none">
              <a:solidFill>
                <a:srgbClr val="000000"/>
              </a:solidFill>
              <a:latin typeface="Arial"/>
              <a:ea typeface="Arial"/>
              <a:cs typeface="Arial"/>
              <a:sym typeface="Arial"/>
            </a:endParaRPr>
          </a:p>
        </p:txBody>
      </p:sp>
      <p:sp>
        <p:nvSpPr>
          <p:cNvPr id="528" name="Google Shape;528;p51"/>
          <p:cNvSpPr txBox="1"/>
          <p:nvPr/>
        </p:nvSpPr>
        <p:spPr>
          <a:xfrm>
            <a:off x="6370255" y="1299399"/>
            <a:ext cx="41571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Criteria text included in the tender: </a:t>
            </a:r>
            <a:endParaRPr sz="3500" b="0" i="0" u="none" strike="noStrike" cap="none">
              <a:solidFill>
                <a:srgbClr val="000000"/>
              </a:solidFill>
              <a:latin typeface="Arial"/>
              <a:ea typeface="Arial"/>
              <a:cs typeface="Arial"/>
              <a:sym typeface="Arial"/>
            </a:endParaRPr>
          </a:p>
        </p:txBody>
      </p:sp>
      <p:sp>
        <p:nvSpPr>
          <p:cNvPr id="529" name="Google Shape;529;p51"/>
          <p:cNvSpPr txBox="1"/>
          <p:nvPr/>
        </p:nvSpPr>
        <p:spPr>
          <a:xfrm>
            <a:off x="6370222" y="4820349"/>
            <a:ext cx="51864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What were the lessons learned?</a:t>
            </a:r>
            <a:endParaRPr sz="3500" b="0" i="0" u="none" strike="noStrike" cap="none">
              <a:solidFill>
                <a:srgbClr val="000000"/>
              </a:solidFill>
              <a:latin typeface="Arial"/>
              <a:ea typeface="Arial"/>
              <a:cs typeface="Arial"/>
              <a:sym typeface="Arial"/>
            </a:endParaRPr>
          </a:p>
        </p:txBody>
      </p:sp>
      <p:sp>
        <p:nvSpPr>
          <p:cNvPr id="530" name="Google Shape;530;p51"/>
          <p:cNvSpPr txBox="1"/>
          <p:nvPr/>
        </p:nvSpPr>
        <p:spPr>
          <a:xfrm>
            <a:off x="6370222" y="2319861"/>
            <a:ext cx="3728100" cy="231000"/>
          </a:xfrm>
          <a:prstGeom prst="rect">
            <a:avLst/>
          </a:prstGeom>
          <a:noFill/>
          <a:ln>
            <a:noFill/>
          </a:ln>
        </p:spPr>
        <p:txBody>
          <a:bodyPr spcFirstLastPara="1" wrap="square" lIns="0" tIns="0" rIns="0" bIns="0" anchor="t" anchorCtr="0">
            <a:spAutoFit/>
          </a:bodyPr>
          <a:lstStyle/>
          <a:p>
            <a:pPr marL="0" marR="0" lvl="0" indent="0" algn="l" rtl="0">
              <a:lnSpc>
                <a:spcPct val="139833"/>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Was this tender successful?</a:t>
            </a:r>
            <a:endParaRPr sz="3500" b="0" i="0" u="none" strike="noStrike" cap="none">
              <a:solidFill>
                <a:srgbClr val="000000"/>
              </a:solidFill>
              <a:latin typeface="Arial"/>
              <a:ea typeface="Arial"/>
              <a:cs typeface="Arial"/>
              <a:sym typeface="Arial"/>
            </a:endParaRPr>
          </a:p>
        </p:txBody>
      </p:sp>
      <p:sp>
        <p:nvSpPr>
          <p:cNvPr id="531" name="Google Shape;531;p51"/>
          <p:cNvSpPr txBox="1"/>
          <p:nvPr/>
        </p:nvSpPr>
        <p:spPr>
          <a:xfrm>
            <a:off x="6413675" y="5128946"/>
            <a:ext cx="5302500" cy="7605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Clr>
                <a:srgbClr val="000000"/>
              </a:buClr>
              <a:buSzPts val="1200"/>
              <a:buFont typeface="Arial"/>
              <a:buNone/>
            </a:pPr>
            <a:r>
              <a:rPr lang="en-PH" sz="1300" b="0" i="0" u="none" strike="noStrike" cap="none">
                <a:solidFill>
                  <a:srgbClr val="004976"/>
                </a:solidFill>
                <a:latin typeface="Arial"/>
                <a:ea typeface="Arial"/>
                <a:cs typeface="Arial"/>
                <a:sym typeface="Arial"/>
              </a:rPr>
              <a:t>Incorporating sustainability criteria in procurement processes offer opportunities for improvement and increased benefits without necessarily incurring higher costs or risks.</a:t>
            </a:r>
            <a:endParaRPr sz="1200" b="0" i="0" u="none" strike="noStrike" cap="none">
              <a:solidFill>
                <a:srgbClr val="004976"/>
              </a:solidFill>
              <a:latin typeface="Arial"/>
              <a:ea typeface="Arial"/>
              <a:cs typeface="Arial"/>
              <a:sym typeface="Arial"/>
            </a:endParaRPr>
          </a:p>
        </p:txBody>
      </p:sp>
      <p:sp>
        <p:nvSpPr>
          <p:cNvPr id="532" name="Google Shape;532;p51"/>
          <p:cNvSpPr txBox="1"/>
          <p:nvPr/>
        </p:nvSpPr>
        <p:spPr>
          <a:xfrm>
            <a:off x="552300" y="1600648"/>
            <a:ext cx="2184000" cy="680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PH" sz="1300" b="1" i="0" u="none" strike="noStrike" cap="none">
                <a:solidFill>
                  <a:srgbClr val="FFFFFF"/>
                </a:solidFill>
                <a:latin typeface="Arial"/>
                <a:ea typeface="Arial"/>
                <a:cs typeface="Arial"/>
                <a:sym typeface="Arial"/>
              </a:rPr>
              <a:t>Tender Title:</a:t>
            </a:r>
            <a:r>
              <a:rPr lang="en-PH" sz="1300" b="0" i="0" u="none" strike="noStrike" cap="none">
                <a:solidFill>
                  <a:srgbClr val="FFFFFF"/>
                </a:solidFill>
                <a:latin typeface="Arial"/>
                <a:ea typeface="Arial"/>
                <a:cs typeface="Arial"/>
                <a:sym typeface="Arial"/>
              </a:rPr>
              <a:t> </a:t>
            </a:r>
            <a:endParaRPr sz="13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PH" sz="1300" b="0" i="0" u="none" strike="noStrike" cap="none">
                <a:solidFill>
                  <a:srgbClr val="FFFFFF"/>
                </a:solidFill>
                <a:latin typeface="Arial"/>
                <a:ea typeface="Arial"/>
                <a:cs typeface="Arial"/>
                <a:sym typeface="Arial"/>
              </a:rPr>
              <a:t>ITB for the supply of </a:t>
            </a:r>
            <a:r>
              <a:rPr lang="en-PH" sz="1300" b="1" i="0" u="none" strike="noStrike" cap="none">
                <a:solidFill>
                  <a:srgbClr val="FFFFFF"/>
                </a:solidFill>
                <a:latin typeface="Arial"/>
                <a:ea typeface="Arial"/>
                <a:cs typeface="Arial"/>
                <a:sym typeface="Arial"/>
              </a:rPr>
              <a:t>40.000 </a:t>
            </a:r>
            <a:r>
              <a:rPr lang="en-PH" sz="1300" b="0" i="0" u="none" strike="noStrike" cap="none">
                <a:solidFill>
                  <a:srgbClr val="FFFFFF"/>
                </a:solidFill>
                <a:latin typeface="Arial"/>
                <a:ea typeface="Arial"/>
                <a:cs typeface="Arial"/>
                <a:sym typeface="Arial"/>
              </a:rPr>
              <a:t>educational notebooks</a:t>
            </a:r>
            <a:endParaRPr sz="3700" b="0" i="0" u="none" strike="noStrike" cap="none">
              <a:solidFill>
                <a:srgbClr val="000000"/>
              </a:solidFill>
              <a:latin typeface="Arial"/>
              <a:ea typeface="Arial"/>
              <a:cs typeface="Arial"/>
              <a:sym typeface="Arial"/>
            </a:endParaRPr>
          </a:p>
        </p:txBody>
      </p:sp>
      <p:sp>
        <p:nvSpPr>
          <p:cNvPr id="533" name="Google Shape;533;p51"/>
          <p:cNvSpPr txBox="1"/>
          <p:nvPr/>
        </p:nvSpPr>
        <p:spPr>
          <a:xfrm>
            <a:off x="552306" y="2482174"/>
            <a:ext cx="2555100" cy="200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PH" sz="1300" b="1" i="0" u="none" strike="noStrike" cap="none">
                <a:solidFill>
                  <a:srgbClr val="FFFFFF"/>
                </a:solidFill>
                <a:latin typeface="Arial"/>
                <a:ea typeface="Arial"/>
                <a:cs typeface="Arial"/>
                <a:sym typeface="Arial"/>
              </a:rPr>
              <a:t>Project Country</a:t>
            </a:r>
            <a:r>
              <a:rPr lang="en-PH" sz="1300" b="0" i="0" u="none" strike="noStrike" cap="none">
                <a:solidFill>
                  <a:srgbClr val="FFFFFF"/>
                </a:solidFill>
                <a:latin typeface="Arial"/>
                <a:ea typeface="Arial"/>
                <a:cs typeface="Arial"/>
                <a:sym typeface="Arial"/>
              </a:rPr>
              <a:t>: Argentina</a:t>
            </a:r>
            <a:endParaRPr sz="3700" b="0" i="0" u="none" strike="noStrike" cap="none">
              <a:solidFill>
                <a:srgbClr val="000000"/>
              </a:solidFill>
              <a:latin typeface="Arial"/>
              <a:ea typeface="Arial"/>
              <a:cs typeface="Arial"/>
              <a:sym typeface="Arial"/>
            </a:endParaRPr>
          </a:p>
        </p:txBody>
      </p:sp>
      <p:sp>
        <p:nvSpPr>
          <p:cNvPr id="534" name="Google Shape;534;p51"/>
          <p:cNvSpPr txBox="1"/>
          <p:nvPr/>
        </p:nvSpPr>
        <p:spPr>
          <a:xfrm>
            <a:off x="2832633" y="1590631"/>
            <a:ext cx="2312400" cy="200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PH" sz="1300" b="1" i="0" u="none" strike="noStrike" cap="none">
                <a:solidFill>
                  <a:srgbClr val="FFFFFF"/>
                </a:solidFill>
                <a:latin typeface="Arial"/>
                <a:ea typeface="Arial"/>
                <a:cs typeface="Arial"/>
                <a:sym typeface="Arial"/>
              </a:rPr>
              <a:t>Award amount:</a:t>
            </a:r>
            <a:r>
              <a:rPr lang="en-PH" sz="1300" b="0" i="0" u="none" strike="noStrike" cap="none">
                <a:solidFill>
                  <a:srgbClr val="FFFFFF"/>
                </a:solidFill>
                <a:latin typeface="Arial"/>
                <a:ea typeface="Arial"/>
                <a:cs typeface="Arial"/>
                <a:sym typeface="Arial"/>
              </a:rPr>
              <a:t> $10,698,066</a:t>
            </a:r>
            <a:endParaRPr sz="3700" b="0" i="0" u="none" strike="noStrike" cap="none">
              <a:solidFill>
                <a:srgbClr val="000000"/>
              </a:solidFill>
              <a:latin typeface="Arial"/>
              <a:ea typeface="Arial"/>
              <a:cs typeface="Arial"/>
              <a:sym typeface="Arial"/>
            </a:endParaRPr>
          </a:p>
        </p:txBody>
      </p:sp>
      <p:sp>
        <p:nvSpPr>
          <p:cNvPr id="535" name="Google Shape;535;p51"/>
          <p:cNvSpPr txBox="1"/>
          <p:nvPr/>
        </p:nvSpPr>
        <p:spPr>
          <a:xfrm>
            <a:off x="2832633" y="2128259"/>
            <a:ext cx="2229600" cy="880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PH" sz="1300" b="1" i="0" u="none" strike="noStrike" cap="none">
                <a:solidFill>
                  <a:srgbClr val="FFFFFF"/>
                </a:solidFill>
                <a:latin typeface="Arial"/>
                <a:ea typeface="Arial"/>
                <a:cs typeface="Arial"/>
                <a:sym typeface="Arial"/>
              </a:rPr>
              <a:t>Partner:</a:t>
            </a:r>
            <a:r>
              <a:rPr lang="en-PH" sz="1300" b="0" i="0" u="none" strike="noStrike" cap="none">
                <a:solidFill>
                  <a:srgbClr val="FFFFFF"/>
                </a:solidFill>
                <a:latin typeface="Arial"/>
                <a:ea typeface="Arial"/>
                <a:cs typeface="Arial"/>
                <a:sym typeface="Arial"/>
              </a:rPr>
              <a:t> </a:t>
            </a:r>
            <a:endParaRPr sz="13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PH" sz="1300" b="0" i="0" u="none" strike="noStrike" cap="none">
                <a:solidFill>
                  <a:srgbClr val="FFFFFF"/>
                </a:solidFill>
                <a:latin typeface="Arial"/>
                <a:ea typeface="Arial"/>
                <a:cs typeface="Arial"/>
                <a:sym typeface="Arial"/>
              </a:rPr>
              <a:t>Plan Sarmiento, Ministry of Education of City of Buenos Aires</a:t>
            </a:r>
            <a:endParaRPr sz="1300" b="0" i="0" u="none" strike="noStrike" cap="none">
              <a:solidFill>
                <a:srgbClr val="FFFFFF"/>
              </a:solidFill>
              <a:latin typeface="Arial"/>
              <a:ea typeface="Arial"/>
              <a:cs typeface="Arial"/>
              <a:sym typeface="Arial"/>
            </a:endParaRPr>
          </a:p>
        </p:txBody>
      </p:sp>
      <p:sp>
        <p:nvSpPr>
          <p:cNvPr id="536" name="Google Shape;536;p51"/>
          <p:cNvSpPr/>
          <p:nvPr/>
        </p:nvSpPr>
        <p:spPr>
          <a:xfrm>
            <a:off x="152831" y="-12700"/>
            <a:ext cx="5188464" cy="1308365"/>
          </a:xfrm>
          <a:custGeom>
            <a:avLst/>
            <a:gdLst/>
            <a:ahLst/>
            <a:cxnLst/>
            <a:rect l="l" t="t" r="r" b="b"/>
            <a:pathLst>
              <a:path w="1943245" h="517652" extrusionOk="0">
                <a:moveTo>
                  <a:pt x="0" y="0"/>
                </a:moveTo>
                <a:lnTo>
                  <a:pt x="1943245" y="0"/>
                </a:lnTo>
                <a:lnTo>
                  <a:pt x="1943245" y="517652"/>
                </a:lnTo>
                <a:lnTo>
                  <a:pt x="0" y="517652"/>
                </a:lnTo>
                <a:close/>
              </a:path>
            </a:pathLst>
          </a:custGeom>
          <a:solidFill>
            <a:srgbClr val="004976">
              <a:alpha val="47058"/>
            </a:srgbClr>
          </a:solidFill>
          <a:ln>
            <a:noFill/>
          </a:ln>
        </p:spPr>
      </p:sp>
      <p:sp>
        <p:nvSpPr>
          <p:cNvPr id="537" name="Google Shape;537;p51"/>
          <p:cNvSpPr txBox="1"/>
          <p:nvPr/>
        </p:nvSpPr>
        <p:spPr>
          <a:xfrm>
            <a:off x="435532" y="254167"/>
            <a:ext cx="3975300" cy="960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300"/>
              <a:buFont typeface="Arial"/>
              <a:buNone/>
            </a:pPr>
            <a:r>
              <a:rPr lang="en-PH" sz="2600" b="1" i="0" u="none" strike="noStrike" cap="none">
                <a:solidFill>
                  <a:srgbClr val="FFFFFF"/>
                </a:solidFill>
                <a:latin typeface="Arial"/>
                <a:ea typeface="Arial"/>
                <a:cs typeface="Arial"/>
                <a:sym typeface="Arial"/>
              </a:rPr>
              <a:t>Sustainable Packaging Criteria in Argentina</a:t>
            </a:r>
            <a:endParaRPr sz="2600" b="1" i="0" u="none" strike="noStrike" cap="none">
              <a:solidFill>
                <a:srgbClr val="FFFFFF"/>
              </a:solidFill>
              <a:latin typeface="Arial"/>
              <a:ea typeface="Arial"/>
              <a:cs typeface="Arial"/>
              <a:sym typeface="Arial"/>
            </a:endParaRPr>
          </a:p>
        </p:txBody>
      </p:sp>
      <p:pic>
        <p:nvPicPr>
          <p:cNvPr id="538" name="Google Shape;538;p51"/>
          <p:cNvPicPr preferRelativeResize="0"/>
          <p:nvPr/>
        </p:nvPicPr>
        <p:blipFill rotWithShape="1">
          <a:blip r:embed="rId7">
            <a:alphaModFix/>
          </a:blip>
          <a:srcRect l="2276" t="4040" b="15469"/>
          <a:stretch/>
        </p:blipFill>
        <p:spPr>
          <a:xfrm>
            <a:off x="656247" y="3488418"/>
            <a:ext cx="4230967" cy="2362516"/>
          </a:xfrm>
          <a:prstGeom prst="rect">
            <a:avLst/>
          </a:prstGeom>
          <a:noFill/>
          <a:ln>
            <a:noFill/>
          </a:ln>
        </p:spPr>
      </p:pic>
      <p:pic>
        <p:nvPicPr>
          <p:cNvPr id="539" name="Google Shape;539;p51"/>
          <p:cNvPicPr preferRelativeResize="0"/>
          <p:nvPr/>
        </p:nvPicPr>
        <p:blipFill rotWithShape="1">
          <a:blip r:embed="rId8">
            <a:alphaModFix/>
          </a:blip>
          <a:srcRect/>
          <a:stretch/>
        </p:blipFill>
        <p:spPr>
          <a:xfrm>
            <a:off x="3829707" y="-90583"/>
            <a:ext cx="1487066" cy="1487066"/>
          </a:xfrm>
          <a:prstGeom prst="rect">
            <a:avLst/>
          </a:prstGeom>
          <a:noFill/>
          <a:ln>
            <a:noFill/>
          </a:ln>
        </p:spPr>
      </p:pic>
      <p:pic>
        <p:nvPicPr>
          <p:cNvPr id="540" name="Google Shape;540;p51"/>
          <p:cNvPicPr preferRelativeResize="0"/>
          <p:nvPr/>
        </p:nvPicPr>
        <p:blipFill rotWithShape="1">
          <a:blip r:embed="rId9">
            <a:alphaModFix/>
          </a:blip>
          <a:srcRect/>
          <a:stretch/>
        </p:blipFill>
        <p:spPr>
          <a:xfrm>
            <a:off x="8940997" y="177467"/>
            <a:ext cx="723333" cy="723333"/>
          </a:xfrm>
          <a:prstGeom prst="rect">
            <a:avLst/>
          </a:prstGeom>
          <a:noFill/>
          <a:ln>
            <a:noFill/>
          </a:ln>
        </p:spPr>
      </p:pic>
      <p:pic>
        <p:nvPicPr>
          <p:cNvPr id="541" name="Google Shape;541;p51"/>
          <p:cNvPicPr preferRelativeResize="0"/>
          <p:nvPr/>
        </p:nvPicPr>
        <p:blipFill rotWithShape="1">
          <a:blip r:embed="rId10">
            <a:alphaModFix/>
          </a:blip>
          <a:srcRect/>
          <a:stretch/>
        </p:blipFill>
        <p:spPr>
          <a:xfrm>
            <a:off x="10032833" y="177466"/>
            <a:ext cx="723333" cy="723333"/>
          </a:xfrm>
          <a:prstGeom prst="rect">
            <a:avLst/>
          </a:prstGeom>
          <a:noFill/>
          <a:ln>
            <a:noFill/>
          </a:ln>
        </p:spPr>
      </p:pic>
      <p:pic>
        <p:nvPicPr>
          <p:cNvPr id="542" name="Google Shape;542;p51"/>
          <p:cNvPicPr preferRelativeResize="0"/>
          <p:nvPr/>
        </p:nvPicPr>
        <p:blipFill rotWithShape="1">
          <a:blip r:embed="rId11">
            <a:alphaModFix/>
          </a:blip>
          <a:srcRect/>
          <a:stretch/>
        </p:blipFill>
        <p:spPr>
          <a:xfrm>
            <a:off x="11104233" y="177466"/>
            <a:ext cx="723333" cy="723333"/>
          </a:xfrm>
          <a:prstGeom prst="rect">
            <a:avLst/>
          </a:prstGeom>
          <a:noFill/>
          <a:ln>
            <a:noFill/>
          </a:ln>
        </p:spPr>
      </p:pic>
      <p:pic>
        <p:nvPicPr>
          <p:cNvPr id="543" name="Google Shape;543;p51"/>
          <p:cNvPicPr preferRelativeResize="0"/>
          <p:nvPr/>
        </p:nvPicPr>
        <p:blipFill rotWithShape="1">
          <a:blip r:embed="rId12">
            <a:alphaModFix/>
          </a:blip>
          <a:srcRect/>
          <a:stretch/>
        </p:blipFill>
        <p:spPr>
          <a:xfrm>
            <a:off x="1124705" y="6277402"/>
            <a:ext cx="983513" cy="227438"/>
          </a:xfrm>
          <a:prstGeom prst="rect">
            <a:avLst/>
          </a:prstGeom>
          <a:noFill/>
          <a:ln>
            <a:noFill/>
          </a:ln>
        </p:spPr>
      </p:pic>
      <p:sp>
        <p:nvSpPr>
          <p:cNvPr id="544" name="Google Shape;544;p51"/>
          <p:cNvSpPr txBox="1"/>
          <p:nvPr/>
        </p:nvSpPr>
        <p:spPr>
          <a:xfrm>
            <a:off x="1143176" y="6490298"/>
            <a:ext cx="2061300" cy="184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Sustainable Supply Chains</a:t>
            </a:r>
            <a:endParaRPr sz="3500" b="0" i="0" u="none" strike="noStrike" cap="none">
              <a:solidFill>
                <a:srgbClr val="000000"/>
              </a:solidFill>
              <a:latin typeface="Arial"/>
              <a:ea typeface="Arial"/>
              <a:cs typeface="Arial"/>
              <a:sym typeface="Arial"/>
            </a:endParaRPr>
          </a:p>
        </p:txBody>
      </p:sp>
      <p:pic>
        <p:nvPicPr>
          <p:cNvPr id="545" name="Google Shape;545;p51"/>
          <p:cNvPicPr preferRelativeResize="0"/>
          <p:nvPr/>
        </p:nvPicPr>
        <p:blipFill rotWithShape="1">
          <a:blip r:embed="rId13">
            <a:alphaModFix/>
          </a:blip>
          <a:srcRect/>
          <a:stretch/>
        </p:blipFill>
        <p:spPr>
          <a:xfrm>
            <a:off x="511400" y="6312272"/>
            <a:ext cx="513799" cy="454562"/>
          </a:xfrm>
          <a:prstGeom prst="rect">
            <a:avLst/>
          </a:prstGeom>
          <a:noFill/>
          <a:ln>
            <a:noFill/>
          </a:ln>
        </p:spPr>
      </p:pic>
      <p:pic>
        <p:nvPicPr>
          <p:cNvPr id="546" name="Google Shape;546;p51"/>
          <p:cNvPicPr preferRelativeResize="0"/>
          <p:nvPr/>
        </p:nvPicPr>
        <p:blipFill rotWithShape="1">
          <a:blip r:embed="rId14">
            <a:alphaModFix/>
          </a:blip>
          <a:srcRect/>
          <a:stretch/>
        </p:blipFill>
        <p:spPr>
          <a:xfrm>
            <a:off x="10842229" y="970692"/>
            <a:ext cx="1247334" cy="183333"/>
          </a:xfrm>
          <a:prstGeom prst="rect">
            <a:avLst/>
          </a:prstGeom>
          <a:noFill/>
          <a:ln>
            <a:noFill/>
          </a:ln>
        </p:spPr>
      </p:pic>
      <p:sp>
        <p:nvSpPr>
          <p:cNvPr id="547" name="Google Shape;547;p51"/>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2"/>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4.2 Gender Equality and Social Inclusion</a:t>
            </a:r>
            <a:endParaRPr/>
          </a:p>
        </p:txBody>
      </p:sp>
      <p:pic>
        <p:nvPicPr>
          <p:cNvPr id="553" name="Google Shape;553;p52"/>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554" name="Google Shape;554;p5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15</a:t>
            </a:fld>
            <a:endParaRPr sz="13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53"/>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560" name="Google Shape;560;p53"/>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sz="1800">
                <a:solidFill>
                  <a:srgbClr val="0038A8"/>
                </a:solidFill>
                <a:latin typeface="Arial"/>
                <a:ea typeface="Arial"/>
                <a:cs typeface="Arial"/>
                <a:sym typeface="Arial"/>
              </a:rPr>
              <a:t>16</a:t>
            </a:fld>
            <a:endParaRPr sz="1800">
              <a:solidFill>
                <a:srgbClr val="0038A8"/>
              </a:solidFill>
              <a:latin typeface="Arial"/>
              <a:ea typeface="Arial"/>
              <a:cs typeface="Arial"/>
              <a:sym typeface="Arial"/>
            </a:endParaRPr>
          </a:p>
        </p:txBody>
      </p:sp>
      <p:sp>
        <p:nvSpPr>
          <p:cNvPr id="561" name="Google Shape;561;p53"/>
          <p:cNvSpPr txBox="1">
            <a:spLocks noGrp="1"/>
          </p:cNvSpPr>
          <p:nvPr>
            <p:ph type="body" idx="1"/>
          </p:nvPr>
        </p:nvSpPr>
        <p:spPr>
          <a:xfrm>
            <a:off x="6320975" y="1825625"/>
            <a:ext cx="5032800" cy="3965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600"/>
              <a:buNone/>
            </a:pPr>
            <a:r>
              <a:rPr lang="en-PH" sz="1900" b="1"/>
              <a:t>Results</a:t>
            </a:r>
            <a:r>
              <a:rPr lang="en-PH" sz="1900"/>
              <a:t> </a:t>
            </a:r>
            <a:endParaRPr sz="1900"/>
          </a:p>
          <a:p>
            <a:pPr marL="457200" lvl="0" indent="-349250" algn="l" rtl="0">
              <a:lnSpc>
                <a:spcPct val="90000"/>
              </a:lnSpc>
              <a:spcBef>
                <a:spcPts val="1000"/>
              </a:spcBef>
              <a:spcAft>
                <a:spcPts val="0"/>
              </a:spcAft>
              <a:buSzPts val="1900"/>
              <a:buChar char="•"/>
            </a:pPr>
            <a:r>
              <a:rPr lang="en-PH" sz="1900"/>
              <a:t>US$ 1 million worth goods and services delivered by WOBs in Yemen</a:t>
            </a:r>
            <a:endParaRPr sz="1900"/>
          </a:p>
          <a:p>
            <a:pPr marL="457200" lvl="0" indent="-349250" algn="l" rtl="0">
              <a:lnSpc>
                <a:spcPct val="90000"/>
              </a:lnSpc>
              <a:spcBef>
                <a:spcPts val="0"/>
              </a:spcBef>
              <a:spcAft>
                <a:spcPts val="0"/>
              </a:spcAft>
              <a:buSzPts val="1900"/>
              <a:buChar char="•"/>
            </a:pPr>
            <a:r>
              <a:rPr lang="en-PH" sz="1900"/>
              <a:t>10 Tenders reserved for WOBs</a:t>
            </a:r>
            <a:endParaRPr sz="1900"/>
          </a:p>
          <a:p>
            <a:pPr marL="457200" lvl="0" indent="-349250" algn="l" rtl="0">
              <a:lnSpc>
                <a:spcPct val="90000"/>
              </a:lnSpc>
              <a:spcBef>
                <a:spcPts val="0"/>
              </a:spcBef>
              <a:spcAft>
                <a:spcPts val="0"/>
              </a:spcAft>
              <a:buSzPts val="1900"/>
              <a:buChar char="•"/>
            </a:pPr>
            <a:r>
              <a:rPr lang="en-PH" sz="1900"/>
              <a:t>19 Lots in total</a:t>
            </a:r>
            <a:endParaRPr sz="1900"/>
          </a:p>
          <a:p>
            <a:pPr marL="0" lvl="0" indent="0" algn="l" rtl="0">
              <a:lnSpc>
                <a:spcPct val="90000"/>
              </a:lnSpc>
              <a:spcBef>
                <a:spcPts val="1000"/>
              </a:spcBef>
              <a:spcAft>
                <a:spcPts val="0"/>
              </a:spcAft>
              <a:buSzPts val="1600"/>
              <a:buNone/>
            </a:pPr>
            <a:endParaRPr sz="1900"/>
          </a:p>
          <a:p>
            <a:pPr marL="0" lvl="0" indent="0" algn="l" rtl="0">
              <a:lnSpc>
                <a:spcPct val="90000"/>
              </a:lnSpc>
              <a:spcBef>
                <a:spcPts val="1000"/>
              </a:spcBef>
              <a:spcAft>
                <a:spcPts val="0"/>
              </a:spcAft>
              <a:buSzPts val="1600"/>
              <a:buNone/>
            </a:pPr>
            <a:r>
              <a:rPr lang="en-PH" sz="1900" b="1"/>
              <a:t>Lessons learned:</a:t>
            </a:r>
            <a:endParaRPr sz="1900" b="1"/>
          </a:p>
          <a:p>
            <a:pPr marL="457200" lvl="0" indent="-349250" algn="l" rtl="0">
              <a:lnSpc>
                <a:spcPct val="90000"/>
              </a:lnSpc>
              <a:spcBef>
                <a:spcPts val="1000"/>
              </a:spcBef>
              <a:spcAft>
                <a:spcPts val="0"/>
              </a:spcAft>
              <a:buSzPts val="1900"/>
              <a:buChar char="•"/>
            </a:pPr>
            <a:r>
              <a:rPr lang="en-PH" sz="1900"/>
              <a:t>Asses outcomes from completed contracts and carry out corrective actions</a:t>
            </a:r>
            <a:endParaRPr sz="1900"/>
          </a:p>
          <a:p>
            <a:pPr marL="457200" lvl="0" indent="-349250" algn="l" rtl="0">
              <a:lnSpc>
                <a:spcPct val="90000"/>
              </a:lnSpc>
              <a:spcBef>
                <a:spcPts val="0"/>
              </a:spcBef>
              <a:spcAft>
                <a:spcPts val="0"/>
              </a:spcAft>
              <a:buSzPts val="1900"/>
              <a:buChar char="•"/>
            </a:pPr>
            <a:r>
              <a:rPr lang="en-PH" sz="1900"/>
              <a:t>Transiting WOBs to participate in general tenders</a:t>
            </a:r>
            <a:endParaRPr sz="1900"/>
          </a:p>
          <a:p>
            <a:pPr marL="457200" lvl="0" indent="-349250" algn="l" rtl="0">
              <a:lnSpc>
                <a:spcPct val="90000"/>
              </a:lnSpc>
              <a:spcBef>
                <a:spcPts val="0"/>
              </a:spcBef>
              <a:spcAft>
                <a:spcPts val="0"/>
              </a:spcAft>
              <a:buSzPts val="1900"/>
              <a:buChar char="•"/>
            </a:pPr>
            <a:r>
              <a:rPr lang="en-PH" sz="1900"/>
              <a:t>Reach out campaign to identify WOBs in different cities within the country		</a:t>
            </a:r>
            <a:endParaRPr sz="1900"/>
          </a:p>
        </p:txBody>
      </p:sp>
      <p:sp>
        <p:nvSpPr>
          <p:cNvPr id="562" name="Google Shape;562;p53"/>
          <p:cNvSpPr txBox="1">
            <a:spLocks noGrp="1"/>
          </p:cNvSpPr>
          <p:nvPr>
            <p:ph type="body" idx="2"/>
          </p:nvPr>
        </p:nvSpPr>
        <p:spPr>
          <a:xfrm>
            <a:off x="838200" y="1825626"/>
            <a:ext cx="5169000" cy="396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600"/>
              <a:buNone/>
            </a:pPr>
            <a:r>
              <a:rPr lang="en-PH" sz="1900" b="1"/>
              <a:t>Project:</a:t>
            </a:r>
            <a:endParaRPr sz="1900" b="1"/>
          </a:p>
          <a:p>
            <a:pPr marL="0" lvl="0" indent="0" algn="l" rtl="0">
              <a:lnSpc>
                <a:spcPct val="90000"/>
              </a:lnSpc>
              <a:spcBef>
                <a:spcPts val="1000"/>
              </a:spcBef>
              <a:spcAft>
                <a:spcPts val="0"/>
              </a:spcAft>
              <a:buSzPts val="1600"/>
              <a:buNone/>
            </a:pPr>
            <a:r>
              <a:rPr lang="en-PH" sz="1900"/>
              <a:t>2021, Yemen Integrated Urban Services Emergency Project (YIUSEP)</a:t>
            </a:r>
            <a:endParaRPr sz="1900"/>
          </a:p>
          <a:p>
            <a:pPr marL="0" lvl="0" indent="0" algn="l" rtl="0">
              <a:lnSpc>
                <a:spcPct val="90000"/>
              </a:lnSpc>
              <a:spcBef>
                <a:spcPts val="1000"/>
              </a:spcBef>
              <a:spcAft>
                <a:spcPts val="0"/>
              </a:spcAft>
              <a:buSzPts val="1600"/>
              <a:buNone/>
            </a:pPr>
            <a:r>
              <a:rPr lang="en-PH" sz="1900"/>
              <a:t>Women’s economic empowerment</a:t>
            </a:r>
            <a:endParaRPr sz="1900"/>
          </a:p>
          <a:p>
            <a:pPr marL="0" lvl="0" indent="0" algn="l" rtl="0">
              <a:lnSpc>
                <a:spcPct val="90000"/>
              </a:lnSpc>
              <a:spcBef>
                <a:spcPts val="1000"/>
              </a:spcBef>
              <a:spcAft>
                <a:spcPts val="0"/>
              </a:spcAft>
              <a:buSzPts val="1600"/>
              <a:buNone/>
            </a:pPr>
            <a:r>
              <a:rPr lang="en-PH" sz="1900" b="1" u="sng"/>
              <a:t>USD 01 million</a:t>
            </a:r>
            <a:r>
              <a:rPr lang="en-PH" sz="1900"/>
              <a:t> targeted procurement towards WOBs</a:t>
            </a:r>
            <a:endParaRPr sz="1900"/>
          </a:p>
          <a:p>
            <a:pPr marL="0" lvl="0" indent="0" algn="l" rtl="0">
              <a:lnSpc>
                <a:spcPct val="90000"/>
              </a:lnSpc>
              <a:spcBef>
                <a:spcPts val="1000"/>
              </a:spcBef>
              <a:spcAft>
                <a:spcPts val="0"/>
              </a:spcAft>
              <a:buSzPts val="1600"/>
              <a:buNone/>
            </a:pPr>
            <a:r>
              <a:rPr lang="en-PH" sz="1900"/>
              <a:t>Full 100% women ownership</a:t>
            </a:r>
            <a:endParaRPr sz="1900"/>
          </a:p>
          <a:p>
            <a:pPr marL="0" lvl="0" indent="0" algn="l" rtl="0">
              <a:lnSpc>
                <a:spcPct val="90000"/>
              </a:lnSpc>
              <a:spcBef>
                <a:spcPts val="1000"/>
              </a:spcBef>
              <a:spcAft>
                <a:spcPts val="0"/>
              </a:spcAft>
              <a:buSzPts val="1600"/>
              <a:buNone/>
            </a:pPr>
            <a:r>
              <a:rPr lang="en-PH" sz="1900"/>
              <a:t>Valid commercial registration with commercial activities of SMEs</a:t>
            </a:r>
            <a:endParaRPr sz="1900"/>
          </a:p>
          <a:p>
            <a:pPr marL="0" lvl="0" indent="0" algn="l" rtl="0">
              <a:lnSpc>
                <a:spcPct val="90000"/>
              </a:lnSpc>
              <a:spcBef>
                <a:spcPts val="1000"/>
              </a:spcBef>
              <a:spcAft>
                <a:spcPts val="0"/>
              </a:spcAft>
              <a:buSzPts val="1600"/>
              <a:buNone/>
            </a:pPr>
            <a:r>
              <a:rPr lang="en-PH" sz="1900"/>
              <a:t>Valid Tax identification</a:t>
            </a:r>
            <a:endParaRPr sz="1900"/>
          </a:p>
          <a:p>
            <a:pPr marL="0" lvl="0" indent="0" algn="l" rtl="0">
              <a:lnSpc>
                <a:spcPct val="90000"/>
              </a:lnSpc>
              <a:spcBef>
                <a:spcPts val="1000"/>
              </a:spcBef>
              <a:spcAft>
                <a:spcPts val="0"/>
              </a:spcAft>
              <a:buSzPts val="1600"/>
              <a:buNone/>
            </a:pPr>
            <a:r>
              <a:rPr lang="en-PH" sz="1900" b="1"/>
              <a:t>Donor: </a:t>
            </a:r>
            <a:r>
              <a:rPr lang="en-PH" sz="1900"/>
              <a:t>World Bank</a:t>
            </a:r>
            <a:endParaRPr sz="1900"/>
          </a:p>
        </p:txBody>
      </p:sp>
      <p:sp>
        <p:nvSpPr>
          <p:cNvPr id="563" name="Google Shape;563;p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WOB Initiative in Yemen</a:t>
            </a:r>
            <a:endParaRPr/>
          </a:p>
        </p:txBody>
      </p:sp>
      <p:pic>
        <p:nvPicPr>
          <p:cNvPr id="564" name="Google Shape;564;p53" descr="File:Sustainable Development Goal 05GenderEquality.svg - Wikimedia ..."/>
          <p:cNvPicPr preferRelativeResize="0"/>
          <p:nvPr/>
        </p:nvPicPr>
        <p:blipFill rotWithShape="1">
          <a:blip r:embed="rId4">
            <a:alphaModFix/>
          </a:blip>
          <a:srcRect/>
          <a:stretch/>
        </p:blipFill>
        <p:spPr>
          <a:xfrm>
            <a:off x="10049074" y="602787"/>
            <a:ext cx="1101773" cy="1101773"/>
          </a:xfrm>
          <a:prstGeom prst="rect">
            <a:avLst/>
          </a:prstGeom>
          <a:noFill/>
          <a:ln>
            <a:noFill/>
          </a:ln>
        </p:spPr>
      </p:pic>
      <p:pic>
        <p:nvPicPr>
          <p:cNvPr id="565" name="Google Shape;565;p53" descr="Best Worker Business Employee Concept with Businessmen Demonstrate Muscles Inside of Golden Laurel Award Wreath with Ribbon. Winning Trophy Most Great Results Success. Cartoon Flat Vector Illustration (Provided by Getty Images)"/>
          <p:cNvPicPr preferRelativeResize="0"/>
          <p:nvPr/>
        </p:nvPicPr>
        <p:blipFill rotWithShape="1">
          <a:blip r:embed="rId5">
            <a:alphaModFix/>
          </a:blip>
          <a:srcRect/>
          <a:stretch/>
        </p:blipFill>
        <p:spPr>
          <a:xfrm>
            <a:off x="7264200" y="1825625"/>
            <a:ext cx="721597" cy="420351"/>
          </a:xfrm>
          <a:prstGeom prst="rect">
            <a:avLst/>
          </a:prstGeom>
          <a:noFill/>
          <a:ln>
            <a:noFill/>
          </a:ln>
        </p:spPr>
      </p:pic>
      <p:pic>
        <p:nvPicPr>
          <p:cNvPr id="566" name="Google Shape;566;p53"/>
          <p:cNvPicPr preferRelativeResize="0"/>
          <p:nvPr/>
        </p:nvPicPr>
        <p:blipFill rotWithShape="1">
          <a:blip r:embed="rId6">
            <a:alphaModFix/>
          </a:blip>
          <a:srcRect/>
          <a:stretch/>
        </p:blipFill>
        <p:spPr>
          <a:xfrm>
            <a:off x="8926625" y="602775"/>
            <a:ext cx="1088051" cy="1088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E2E9">
            <a:alpha val="54509"/>
          </a:srgbClr>
        </a:solidFill>
        <a:effectLst/>
      </p:bgPr>
    </p:bg>
    <p:spTree>
      <p:nvGrpSpPr>
        <p:cNvPr id="1" name="Shape 570"/>
        <p:cNvGrpSpPr/>
        <p:nvPr/>
      </p:nvGrpSpPr>
      <p:grpSpPr>
        <a:xfrm>
          <a:off x="0" y="0"/>
          <a:ext cx="0" cy="0"/>
          <a:chOff x="0" y="0"/>
          <a:chExt cx="0" cy="0"/>
        </a:xfrm>
      </p:grpSpPr>
      <p:sp>
        <p:nvSpPr>
          <p:cNvPr id="571" name="Google Shape;571;p54"/>
          <p:cNvSpPr/>
          <p:nvPr/>
        </p:nvSpPr>
        <p:spPr>
          <a:xfrm>
            <a:off x="5313866" y="2800"/>
            <a:ext cx="6883462" cy="1111905"/>
          </a:xfrm>
          <a:custGeom>
            <a:avLst/>
            <a:gdLst/>
            <a:ahLst/>
            <a:cxnLst/>
            <a:rect l="l" t="t" r="r" b="b"/>
            <a:pathLst>
              <a:path w="2629785" h="439488" extrusionOk="0">
                <a:moveTo>
                  <a:pt x="0" y="0"/>
                </a:moveTo>
                <a:lnTo>
                  <a:pt x="2629785" y="0"/>
                </a:lnTo>
                <a:lnTo>
                  <a:pt x="2629785" y="439488"/>
                </a:lnTo>
                <a:lnTo>
                  <a:pt x="0" y="439488"/>
                </a:lnTo>
                <a:close/>
              </a:path>
            </a:pathLst>
          </a:custGeom>
          <a:solidFill>
            <a:srgbClr val="D0D3D4"/>
          </a:solidFill>
          <a:ln>
            <a:noFill/>
          </a:ln>
        </p:spPr>
      </p:sp>
      <p:pic>
        <p:nvPicPr>
          <p:cNvPr id="572" name="Google Shape;572;p54"/>
          <p:cNvPicPr preferRelativeResize="0"/>
          <p:nvPr/>
        </p:nvPicPr>
        <p:blipFill rotWithShape="1">
          <a:blip r:embed="rId3">
            <a:alphaModFix/>
          </a:blip>
          <a:srcRect/>
          <a:stretch/>
        </p:blipFill>
        <p:spPr>
          <a:xfrm>
            <a:off x="10905334" y="151723"/>
            <a:ext cx="767018" cy="767018"/>
          </a:xfrm>
          <a:prstGeom prst="rect">
            <a:avLst/>
          </a:prstGeom>
          <a:noFill/>
          <a:ln>
            <a:noFill/>
          </a:ln>
        </p:spPr>
      </p:pic>
      <p:pic>
        <p:nvPicPr>
          <p:cNvPr id="573" name="Google Shape;573;p54"/>
          <p:cNvPicPr preferRelativeResize="0"/>
          <p:nvPr/>
        </p:nvPicPr>
        <p:blipFill rotWithShape="1">
          <a:blip r:embed="rId4">
            <a:alphaModFix/>
          </a:blip>
          <a:srcRect b="20247"/>
          <a:stretch/>
        </p:blipFill>
        <p:spPr>
          <a:xfrm>
            <a:off x="5542853" y="311345"/>
            <a:ext cx="919399" cy="607399"/>
          </a:xfrm>
          <a:prstGeom prst="rect">
            <a:avLst/>
          </a:prstGeom>
          <a:noFill/>
          <a:ln>
            <a:noFill/>
          </a:ln>
        </p:spPr>
      </p:pic>
      <p:sp>
        <p:nvSpPr>
          <p:cNvPr id="574" name="Google Shape;574;p54"/>
          <p:cNvSpPr/>
          <p:nvPr/>
        </p:nvSpPr>
        <p:spPr>
          <a:xfrm>
            <a:off x="149000" y="0"/>
            <a:ext cx="5246762" cy="6957701"/>
          </a:xfrm>
          <a:custGeom>
            <a:avLst/>
            <a:gdLst/>
            <a:ahLst/>
            <a:cxnLst/>
            <a:rect l="l" t="t" r="r" b="b"/>
            <a:pathLst>
              <a:path w="1943245" h="2819737" extrusionOk="0">
                <a:moveTo>
                  <a:pt x="0" y="0"/>
                </a:moveTo>
                <a:lnTo>
                  <a:pt x="1943245" y="0"/>
                </a:lnTo>
                <a:lnTo>
                  <a:pt x="1943245" y="2819737"/>
                </a:lnTo>
                <a:lnTo>
                  <a:pt x="0" y="2819737"/>
                </a:lnTo>
                <a:close/>
              </a:path>
            </a:pathLst>
          </a:custGeom>
          <a:solidFill>
            <a:srgbClr val="0092D1"/>
          </a:solidFill>
          <a:ln>
            <a:noFill/>
          </a:ln>
        </p:spPr>
      </p:sp>
      <p:grpSp>
        <p:nvGrpSpPr>
          <p:cNvPr id="575" name="Google Shape;575;p54"/>
          <p:cNvGrpSpPr/>
          <p:nvPr/>
        </p:nvGrpSpPr>
        <p:grpSpPr>
          <a:xfrm rot="10778608">
            <a:off x="-1025234" y="-403709"/>
            <a:ext cx="1097085" cy="1065029"/>
            <a:chOff x="0" y="-28575"/>
            <a:chExt cx="812700" cy="841500"/>
          </a:xfrm>
        </p:grpSpPr>
        <p:sp>
          <p:nvSpPr>
            <p:cNvPr id="576" name="Google Shape;576;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577" name="Google Shape;577;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78" name="Google Shape;578;p54"/>
          <p:cNvGrpSpPr/>
          <p:nvPr/>
        </p:nvGrpSpPr>
        <p:grpSpPr>
          <a:xfrm rot="10778608">
            <a:off x="-1025234" y="218990"/>
            <a:ext cx="1097085" cy="1065029"/>
            <a:chOff x="0" y="-28575"/>
            <a:chExt cx="812700" cy="841500"/>
          </a:xfrm>
        </p:grpSpPr>
        <p:sp>
          <p:nvSpPr>
            <p:cNvPr id="579" name="Google Shape;579;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580" name="Google Shape;580;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81" name="Google Shape;581;p54"/>
          <p:cNvGrpSpPr/>
          <p:nvPr/>
        </p:nvGrpSpPr>
        <p:grpSpPr>
          <a:xfrm rot="10778608">
            <a:off x="-1025234" y="841689"/>
            <a:ext cx="1097085" cy="1065029"/>
            <a:chOff x="0" y="-28575"/>
            <a:chExt cx="812700" cy="841500"/>
          </a:xfrm>
        </p:grpSpPr>
        <p:sp>
          <p:nvSpPr>
            <p:cNvPr id="582" name="Google Shape;582;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583" name="Google Shape;583;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84" name="Google Shape;584;p54"/>
          <p:cNvGrpSpPr/>
          <p:nvPr/>
        </p:nvGrpSpPr>
        <p:grpSpPr>
          <a:xfrm rot="10778608">
            <a:off x="-1025234" y="1464388"/>
            <a:ext cx="1097085" cy="1065029"/>
            <a:chOff x="0" y="-28575"/>
            <a:chExt cx="812700" cy="841500"/>
          </a:xfrm>
        </p:grpSpPr>
        <p:sp>
          <p:nvSpPr>
            <p:cNvPr id="585" name="Google Shape;585;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586" name="Google Shape;586;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87" name="Google Shape;587;p54"/>
          <p:cNvGrpSpPr/>
          <p:nvPr/>
        </p:nvGrpSpPr>
        <p:grpSpPr>
          <a:xfrm rot="10778608">
            <a:off x="-1025234" y="2089238"/>
            <a:ext cx="1097085" cy="1065029"/>
            <a:chOff x="0" y="-28575"/>
            <a:chExt cx="812700" cy="841500"/>
          </a:xfrm>
        </p:grpSpPr>
        <p:sp>
          <p:nvSpPr>
            <p:cNvPr id="588" name="Google Shape;588;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589" name="Google Shape;589;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90" name="Google Shape;590;p54"/>
          <p:cNvGrpSpPr/>
          <p:nvPr/>
        </p:nvGrpSpPr>
        <p:grpSpPr>
          <a:xfrm rot="10778608">
            <a:off x="-1025234" y="2711937"/>
            <a:ext cx="1097085" cy="1065029"/>
            <a:chOff x="0" y="-28575"/>
            <a:chExt cx="812700" cy="841500"/>
          </a:xfrm>
        </p:grpSpPr>
        <p:sp>
          <p:nvSpPr>
            <p:cNvPr id="591" name="Google Shape;591;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592" name="Google Shape;592;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93" name="Google Shape;593;p54"/>
          <p:cNvGrpSpPr/>
          <p:nvPr/>
        </p:nvGrpSpPr>
        <p:grpSpPr>
          <a:xfrm rot="10778608">
            <a:off x="-1025234" y="3334636"/>
            <a:ext cx="1097085" cy="1065029"/>
            <a:chOff x="0" y="-28575"/>
            <a:chExt cx="812700" cy="841500"/>
          </a:xfrm>
        </p:grpSpPr>
        <p:sp>
          <p:nvSpPr>
            <p:cNvPr id="594" name="Google Shape;594;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595" name="Google Shape;595;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96" name="Google Shape;596;p54"/>
          <p:cNvGrpSpPr/>
          <p:nvPr/>
        </p:nvGrpSpPr>
        <p:grpSpPr>
          <a:xfrm rot="10778608">
            <a:off x="-1025234" y="3951856"/>
            <a:ext cx="1097085" cy="1065029"/>
            <a:chOff x="0" y="-28575"/>
            <a:chExt cx="812700" cy="841500"/>
          </a:xfrm>
        </p:grpSpPr>
        <p:sp>
          <p:nvSpPr>
            <p:cNvPr id="597" name="Google Shape;597;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598" name="Google Shape;598;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599" name="Google Shape;599;p54"/>
          <p:cNvGrpSpPr/>
          <p:nvPr/>
        </p:nvGrpSpPr>
        <p:grpSpPr>
          <a:xfrm rot="10778608">
            <a:off x="-1025234" y="4574556"/>
            <a:ext cx="1097085" cy="1065029"/>
            <a:chOff x="0" y="-28575"/>
            <a:chExt cx="812700" cy="841500"/>
          </a:xfrm>
        </p:grpSpPr>
        <p:sp>
          <p:nvSpPr>
            <p:cNvPr id="600" name="Google Shape;600;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601" name="Google Shape;601;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602" name="Google Shape;602;p54"/>
          <p:cNvGrpSpPr/>
          <p:nvPr/>
        </p:nvGrpSpPr>
        <p:grpSpPr>
          <a:xfrm rot="10778608">
            <a:off x="-1025234" y="5191776"/>
            <a:ext cx="1097085" cy="1065029"/>
            <a:chOff x="0" y="-28575"/>
            <a:chExt cx="812700" cy="841500"/>
          </a:xfrm>
        </p:grpSpPr>
        <p:sp>
          <p:nvSpPr>
            <p:cNvPr id="603" name="Google Shape;603;p54"/>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604" name="Google Shape;604;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605" name="Google Shape;605;p54"/>
          <p:cNvGrpSpPr/>
          <p:nvPr/>
        </p:nvGrpSpPr>
        <p:grpSpPr>
          <a:xfrm rot="10778608">
            <a:off x="-1024711" y="5888488"/>
            <a:ext cx="1097085" cy="1065029"/>
            <a:chOff x="0" y="-28575"/>
            <a:chExt cx="812700" cy="841500"/>
          </a:xfrm>
        </p:grpSpPr>
        <p:sp>
          <p:nvSpPr>
            <p:cNvPr id="606" name="Google Shape;606;p54"/>
            <p:cNvSpPr/>
            <p:nvPr/>
          </p:nvSpPr>
          <p:spPr>
            <a:xfrm>
              <a:off x="0" y="0"/>
              <a:ext cx="113765" cy="549767"/>
            </a:xfrm>
            <a:custGeom>
              <a:avLst/>
              <a:gdLst/>
              <a:ahLst/>
              <a:cxnLst/>
              <a:rect l="l" t="t" r="r" b="b"/>
              <a:pathLst>
                <a:path w="113765" h="549767" extrusionOk="0">
                  <a:moveTo>
                    <a:pt x="0" y="0"/>
                  </a:moveTo>
                  <a:lnTo>
                    <a:pt x="113765" y="0"/>
                  </a:lnTo>
                  <a:lnTo>
                    <a:pt x="113765" y="549767"/>
                  </a:lnTo>
                  <a:lnTo>
                    <a:pt x="0" y="549767"/>
                  </a:lnTo>
                  <a:close/>
                </a:path>
              </a:pathLst>
            </a:custGeom>
            <a:solidFill>
              <a:srgbClr val="4EC3E0"/>
            </a:solidFill>
            <a:ln>
              <a:noFill/>
            </a:ln>
          </p:spPr>
        </p:sp>
        <p:sp>
          <p:nvSpPr>
            <p:cNvPr id="607" name="Google Shape;607;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608" name="Google Shape;608;p54"/>
          <p:cNvPicPr preferRelativeResize="0"/>
          <p:nvPr/>
        </p:nvPicPr>
        <p:blipFill rotWithShape="1">
          <a:blip r:embed="rId5">
            <a:alphaModFix/>
          </a:blip>
          <a:srcRect/>
          <a:stretch/>
        </p:blipFill>
        <p:spPr>
          <a:xfrm>
            <a:off x="1124705" y="6277402"/>
            <a:ext cx="983513" cy="227438"/>
          </a:xfrm>
          <a:prstGeom prst="rect">
            <a:avLst/>
          </a:prstGeom>
          <a:noFill/>
          <a:ln>
            <a:noFill/>
          </a:ln>
        </p:spPr>
      </p:pic>
      <p:pic>
        <p:nvPicPr>
          <p:cNvPr id="609" name="Google Shape;609;p54"/>
          <p:cNvPicPr preferRelativeResize="0"/>
          <p:nvPr/>
        </p:nvPicPr>
        <p:blipFill rotWithShape="1">
          <a:blip r:embed="rId6">
            <a:alphaModFix/>
          </a:blip>
          <a:srcRect r="6983"/>
          <a:stretch/>
        </p:blipFill>
        <p:spPr>
          <a:xfrm>
            <a:off x="5564804" y="4739589"/>
            <a:ext cx="692009" cy="697509"/>
          </a:xfrm>
          <a:prstGeom prst="rect">
            <a:avLst/>
          </a:prstGeom>
          <a:noFill/>
          <a:ln>
            <a:noFill/>
          </a:ln>
        </p:spPr>
      </p:pic>
      <p:pic>
        <p:nvPicPr>
          <p:cNvPr id="610" name="Google Shape;610;p54"/>
          <p:cNvPicPr preferRelativeResize="0"/>
          <p:nvPr/>
        </p:nvPicPr>
        <p:blipFill rotWithShape="1">
          <a:blip r:embed="rId7">
            <a:alphaModFix/>
          </a:blip>
          <a:srcRect/>
          <a:stretch/>
        </p:blipFill>
        <p:spPr>
          <a:xfrm>
            <a:off x="5604531" y="2772365"/>
            <a:ext cx="552480" cy="541430"/>
          </a:xfrm>
          <a:prstGeom prst="rect">
            <a:avLst/>
          </a:prstGeom>
          <a:noFill/>
          <a:ln>
            <a:noFill/>
          </a:ln>
        </p:spPr>
      </p:pic>
      <p:sp>
        <p:nvSpPr>
          <p:cNvPr id="611" name="Google Shape;611;p54"/>
          <p:cNvSpPr/>
          <p:nvPr/>
        </p:nvSpPr>
        <p:spPr>
          <a:xfrm>
            <a:off x="5418557" y="2278850"/>
            <a:ext cx="6559229" cy="114245"/>
          </a:xfrm>
          <a:custGeom>
            <a:avLst/>
            <a:gdLst/>
            <a:ahLst/>
            <a:cxnLst/>
            <a:rect l="l" t="t" r="r" b="b"/>
            <a:pathLst>
              <a:path w="2429344" h="45156" extrusionOk="0">
                <a:moveTo>
                  <a:pt x="0" y="0"/>
                </a:moveTo>
                <a:lnTo>
                  <a:pt x="2429344" y="0"/>
                </a:lnTo>
                <a:lnTo>
                  <a:pt x="2429344" y="45156"/>
                </a:lnTo>
                <a:lnTo>
                  <a:pt x="0" y="45156"/>
                </a:lnTo>
                <a:close/>
              </a:path>
            </a:pathLst>
          </a:custGeom>
          <a:solidFill>
            <a:srgbClr val="000000">
              <a:alpha val="0"/>
            </a:srgbClr>
          </a:solidFill>
          <a:ln>
            <a:noFill/>
          </a:ln>
        </p:spPr>
      </p:sp>
      <p:cxnSp>
        <p:nvCxnSpPr>
          <p:cNvPr id="612" name="Google Shape;612;p54"/>
          <p:cNvCxnSpPr/>
          <p:nvPr/>
        </p:nvCxnSpPr>
        <p:spPr>
          <a:xfrm>
            <a:off x="6365754" y="2739887"/>
            <a:ext cx="5391300" cy="0"/>
          </a:xfrm>
          <a:prstGeom prst="straightConnector1">
            <a:avLst/>
          </a:prstGeom>
          <a:noFill/>
          <a:ln w="9525" cap="flat" cmpd="sng">
            <a:solidFill>
              <a:srgbClr val="004976">
                <a:alpha val="26666"/>
              </a:srgbClr>
            </a:solidFill>
            <a:prstDash val="solid"/>
            <a:round/>
            <a:headEnd type="none" w="sm" len="sm"/>
            <a:tailEnd type="none" w="sm" len="sm"/>
          </a:ln>
        </p:spPr>
      </p:cxnSp>
      <p:cxnSp>
        <p:nvCxnSpPr>
          <p:cNvPr id="613" name="Google Shape;613;p54"/>
          <p:cNvCxnSpPr/>
          <p:nvPr/>
        </p:nvCxnSpPr>
        <p:spPr>
          <a:xfrm>
            <a:off x="6395804" y="4603950"/>
            <a:ext cx="5412000" cy="0"/>
          </a:xfrm>
          <a:prstGeom prst="straightConnector1">
            <a:avLst/>
          </a:prstGeom>
          <a:noFill/>
          <a:ln w="9525" cap="flat" cmpd="sng">
            <a:solidFill>
              <a:srgbClr val="004976">
                <a:alpha val="26666"/>
              </a:srgbClr>
            </a:solidFill>
            <a:prstDash val="solid"/>
            <a:round/>
            <a:headEnd type="none" w="sm" len="sm"/>
            <a:tailEnd type="none" w="sm" len="sm"/>
          </a:ln>
        </p:spPr>
      </p:cxnSp>
      <p:pic>
        <p:nvPicPr>
          <p:cNvPr id="614" name="Google Shape;614;p54"/>
          <p:cNvPicPr preferRelativeResize="0"/>
          <p:nvPr/>
        </p:nvPicPr>
        <p:blipFill rotWithShape="1">
          <a:blip r:embed="rId8">
            <a:alphaModFix/>
          </a:blip>
          <a:srcRect/>
          <a:stretch/>
        </p:blipFill>
        <p:spPr>
          <a:xfrm>
            <a:off x="5672184" y="1310302"/>
            <a:ext cx="600298" cy="600298"/>
          </a:xfrm>
          <a:prstGeom prst="rect">
            <a:avLst/>
          </a:prstGeom>
          <a:noFill/>
          <a:ln>
            <a:noFill/>
          </a:ln>
        </p:spPr>
      </p:pic>
      <p:grpSp>
        <p:nvGrpSpPr>
          <p:cNvPr id="615" name="Google Shape;615;p54"/>
          <p:cNvGrpSpPr/>
          <p:nvPr/>
        </p:nvGrpSpPr>
        <p:grpSpPr>
          <a:xfrm>
            <a:off x="149000" y="-72334"/>
            <a:ext cx="5246762" cy="2130005"/>
            <a:chOff x="0" y="-28575"/>
            <a:chExt cx="1943245" cy="841500"/>
          </a:xfrm>
        </p:grpSpPr>
        <p:sp>
          <p:nvSpPr>
            <p:cNvPr id="616" name="Google Shape;616;p54"/>
            <p:cNvSpPr/>
            <p:nvPr/>
          </p:nvSpPr>
          <p:spPr>
            <a:xfrm>
              <a:off x="0" y="0"/>
              <a:ext cx="1943245" cy="596592"/>
            </a:xfrm>
            <a:custGeom>
              <a:avLst/>
              <a:gdLst/>
              <a:ahLst/>
              <a:cxnLst/>
              <a:rect l="l" t="t" r="r" b="b"/>
              <a:pathLst>
                <a:path w="1943245" h="596592" extrusionOk="0">
                  <a:moveTo>
                    <a:pt x="0" y="0"/>
                  </a:moveTo>
                  <a:lnTo>
                    <a:pt x="1943245" y="0"/>
                  </a:lnTo>
                  <a:lnTo>
                    <a:pt x="1943245" y="596592"/>
                  </a:lnTo>
                  <a:lnTo>
                    <a:pt x="0" y="596592"/>
                  </a:lnTo>
                  <a:close/>
                </a:path>
              </a:pathLst>
            </a:custGeom>
            <a:solidFill>
              <a:srgbClr val="004976">
                <a:alpha val="30196"/>
              </a:srgbClr>
            </a:solidFill>
            <a:ln>
              <a:noFill/>
            </a:ln>
          </p:spPr>
        </p:sp>
        <p:sp>
          <p:nvSpPr>
            <p:cNvPr id="617" name="Google Shape;617;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618" name="Google Shape;618;p54"/>
          <p:cNvPicPr preferRelativeResize="0"/>
          <p:nvPr/>
        </p:nvPicPr>
        <p:blipFill rotWithShape="1">
          <a:blip r:embed="rId9">
            <a:alphaModFix/>
          </a:blip>
          <a:srcRect/>
          <a:stretch/>
        </p:blipFill>
        <p:spPr>
          <a:xfrm>
            <a:off x="3784008" y="201079"/>
            <a:ext cx="952355" cy="984034"/>
          </a:xfrm>
          <a:prstGeom prst="rect">
            <a:avLst/>
          </a:prstGeom>
          <a:noFill/>
          <a:ln>
            <a:noFill/>
          </a:ln>
        </p:spPr>
      </p:pic>
      <p:pic>
        <p:nvPicPr>
          <p:cNvPr id="619" name="Google Shape;619;p54"/>
          <p:cNvPicPr preferRelativeResize="0"/>
          <p:nvPr/>
        </p:nvPicPr>
        <p:blipFill rotWithShape="1">
          <a:blip r:embed="rId10">
            <a:alphaModFix/>
          </a:blip>
          <a:srcRect/>
          <a:stretch/>
        </p:blipFill>
        <p:spPr>
          <a:xfrm>
            <a:off x="9872870" y="151726"/>
            <a:ext cx="771401" cy="771401"/>
          </a:xfrm>
          <a:prstGeom prst="rect">
            <a:avLst/>
          </a:prstGeom>
          <a:noFill/>
          <a:ln>
            <a:noFill/>
          </a:ln>
        </p:spPr>
      </p:pic>
      <p:grpSp>
        <p:nvGrpSpPr>
          <p:cNvPr id="620" name="Google Shape;620;p54"/>
          <p:cNvGrpSpPr/>
          <p:nvPr/>
        </p:nvGrpSpPr>
        <p:grpSpPr>
          <a:xfrm>
            <a:off x="2307950" y="1690451"/>
            <a:ext cx="2927772" cy="2332155"/>
            <a:chOff x="0" y="-28575"/>
            <a:chExt cx="1014228" cy="943123"/>
          </a:xfrm>
        </p:grpSpPr>
        <p:sp>
          <p:nvSpPr>
            <p:cNvPr id="621" name="Google Shape;621;p54"/>
            <p:cNvSpPr/>
            <p:nvPr/>
          </p:nvSpPr>
          <p:spPr>
            <a:xfrm>
              <a:off x="0" y="0"/>
              <a:ext cx="1014228" cy="914548"/>
            </a:xfrm>
            <a:custGeom>
              <a:avLst/>
              <a:gdLst/>
              <a:ahLst/>
              <a:cxnLst/>
              <a:rect l="l" t="t" r="r" b="b"/>
              <a:pathLst>
                <a:path w="1014228" h="914548" extrusionOk="0">
                  <a:moveTo>
                    <a:pt x="0" y="0"/>
                  </a:moveTo>
                  <a:lnTo>
                    <a:pt x="1014228" y="0"/>
                  </a:lnTo>
                  <a:lnTo>
                    <a:pt x="1014228" y="914548"/>
                  </a:lnTo>
                  <a:lnTo>
                    <a:pt x="0" y="914548"/>
                  </a:lnTo>
                  <a:close/>
                </a:path>
              </a:pathLst>
            </a:custGeom>
            <a:solidFill>
              <a:srgbClr val="004976"/>
            </a:solidFill>
            <a:ln>
              <a:noFill/>
            </a:ln>
          </p:spPr>
        </p:sp>
        <p:sp>
          <p:nvSpPr>
            <p:cNvPr id="622" name="Google Shape;622;p54"/>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sp>
        <p:nvSpPr>
          <p:cNvPr id="623" name="Google Shape;623;p54"/>
          <p:cNvSpPr txBox="1"/>
          <p:nvPr/>
        </p:nvSpPr>
        <p:spPr>
          <a:xfrm>
            <a:off x="6425887" y="5090013"/>
            <a:ext cx="5550600" cy="555300"/>
          </a:xfrm>
          <a:prstGeom prst="rect">
            <a:avLst/>
          </a:prstGeom>
          <a:noFill/>
          <a:ln>
            <a:noFill/>
          </a:ln>
        </p:spPr>
        <p:txBody>
          <a:bodyPr spcFirstLastPara="1" wrap="square" lIns="0" tIns="0" rIns="0" bIns="0" anchor="t" anchorCtr="0">
            <a:spAutoFit/>
          </a:bodyPr>
          <a:lstStyle/>
          <a:p>
            <a:pPr marL="457200" marR="0" lvl="0" indent="-323850" algn="just" rtl="0">
              <a:lnSpc>
                <a:spcPct val="140447"/>
              </a:lnSpc>
              <a:spcBef>
                <a:spcPts val="0"/>
              </a:spcBef>
              <a:spcAft>
                <a:spcPts val="0"/>
              </a:spcAft>
              <a:buClr>
                <a:srgbClr val="004976"/>
              </a:buClr>
              <a:buSzPts val="1500"/>
              <a:buFont typeface="Arial"/>
              <a:buChar char="●"/>
            </a:pPr>
            <a:r>
              <a:rPr lang="en-PH" sz="1500" b="0" i="0" u="none" strike="noStrike" cap="none">
                <a:solidFill>
                  <a:srgbClr val="004976"/>
                </a:solidFill>
                <a:latin typeface="Arial"/>
                <a:ea typeface="Arial"/>
                <a:cs typeface="Arial"/>
                <a:sym typeface="Arial"/>
              </a:rPr>
              <a:t>Market research and experience sharing are key. </a:t>
            </a:r>
            <a:endParaRPr sz="1500" b="0" i="0" u="none" strike="noStrike" cap="none">
              <a:solidFill>
                <a:srgbClr val="004976"/>
              </a:solidFill>
              <a:latin typeface="Arial"/>
              <a:ea typeface="Arial"/>
              <a:cs typeface="Arial"/>
              <a:sym typeface="Arial"/>
            </a:endParaRPr>
          </a:p>
          <a:p>
            <a:pPr marL="457200" marR="0" lvl="0" indent="-323850" algn="just" rtl="0">
              <a:lnSpc>
                <a:spcPct val="140447"/>
              </a:lnSpc>
              <a:spcBef>
                <a:spcPts val="0"/>
              </a:spcBef>
              <a:spcAft>
                <a:spcPts val="0"/>
              </a:spcAft>
              <a:buClr>
                <a:srgbClr val="004976"/>
              </a:buClr>
              <a:buSzPts val="1500"/>
              <a:buFont typeface="Arial"/>
              <a:buChar char="●"/>
            </a:pPr>
            <a:r>
              <a:rPr lang="en-PH" sz="1500" b="0" i="0" u="none" strike="noStrike" cap="none">
                <a:solidFill>
                  <a:srgbClr val="004976"/>
                </a:solidFill>
                <a:latin typeface="Arial"/>
                <a:ea typeface="Arial"/>
                <a:cs typeface="Arial"/>
                <a:sym typeface="Arial"/>
              </a:rPr>
              <a:t>Knowledge sharing between colleagues </a:t>
            </a:r>
            <a:endParaRPr sz="1500" b="0" i="0" u="none" strike="noStrike" cap="none">
              <a:solidFill>
                <a:srgbClr val="000000"/>
              </a:solidFill>
              <a:latin typeface="Arial"/>
              <a:ea typeface="Arial"/>
              <a:cs typeface="Arial"/>
              <a:sym typeface="Arial"/>
            </a:endParaRPr>
          </a:p>
        </p:txBody>
      </p:sp>
      <p:sp>
        <p:nvSpPr>
          <p:cNvPr id="624" name="Google Shape;624;p54"/>
          <p:cNvSpPr txBox="1"/>
          <p:nvPr/>
        </p:nvSpPr>
        <p:spPr>
          <a:xfrm>
            <a:off x="6319104" y="1659191"/>
            <a:ext cx="5340000" cy="1041000"/>
          </a:xfrm>
          <a:prstGeom prst="rect">
            <a:avLst/>
          </a:prstGeom>
          <a:noFill/>
          <a:ln>
            <a:noFill/>
          </a:ln>
        </p:spPr>
        <p:txBody>
          <a:bodyPr spcFirstLastPara="1" wrap="square" lIns="0" tIns="0" rIns="0" bIns="0" anchor="t" anchorCtr="0">
            <a:spAutoFit/>
          </a:bodyPr>
          <a:lstStyle/>
          <a:p>
            <a:pPr marL="0" marR="0" lvl="0" indent="0" algn="just" rtl="0">
              <a:lnSpc>
                <a:spcPct val="140083"/>
              </a:lnSpc>
              <a:spcBef>
                <a:spcPts val="0"/>
              </a:spcBef>
              <a:spcAft>
                <a:spcPts val="0"/>
              </a:spcAft>
              <a:buClr>
                <a:srgbClr val="000000"/>
              </a:buClr>
              <a:buSzPts val="1300"/>
              <a:buFont typeface="Arial"/>
              <a:buNone/>
            </a:pPr>
            <a:r>
              <a:rPr lang="en-PH" sz="1300" b="0" i="0" u="none" strike="noStrike" cap="none">
                <a:solidFill>
                  <a:srgbClr val="004976"/>
                </a:solidFill>
                <a:latin typeface="Arial"/>
                <a:ea typeface="Arial"/>
                <a:cs typeface="Arial"/>
                <a:sym typeface="Arial"/>
              </a:rPr>
              <a:t>Bidders should provide a plan that outlines: what percentage of opportunities will be reserved (as defined by the % of total headcount at all levels)? Cities Alliance program </a:t>
            </a:r>
            <a:r>
              <a:rPr lang="en-PH" sz="1300" b="1" i="0" u="none" strike="noStrike" cap="none">
                <a:solidFill>
                  <a:srgbClr val="004976"/>
                </a:solidFill>
                <a:latin typeface="Arial"/>
                <a:ea typeface="Arial"/>
                <a:cs typeface="Arial"/>
                <a:sym typeface="Arial"/>
              </a:rPr>
              <a:t>gender action plan </a:t>
            </a:r>
            <a:r>
              <a:rPr lang="en-PH" sz="1300" b="0" i="0" u="none" strike="noStrike" cap="none">
                <a:solidFill>
                  <a:srgbClr val="004976"/>
                </a:solidFill>
                <a:latin typeface="Arial"/>
                <a:ea typeface="Arial"/>
                <a:cs typeface="Arial"/>
                <a:sym typeface="Arial"/>
              </a:rPr>
              <a:t>which required the inclusion of gender criteria in all tenders.</a:t>
            </a:r>
            <a:r>
              <a:rPr lang="en-PH" sz="1100" b="0" i="0" u="none" strike="noStrike" cap="none">
                <a:solidFill>
                  <a:srgbClr val="004976"/>
                </a:solidFill>
                <a:latin typeface="Arial"/>
                <a:ea typeface="Arial"/>
                <a:cs typeface="Arial"/>
                <a:sym typeface="Arial"/>
              </a:rPr>
              <a:t> </a:t>
            </a:r>
            <a:endParaRPr sz="1100" b="0" i="0" u="none" strike="noStrike" cap="none">
              <a:solidFill>
                <a:srgbClr val="004976"/>
              </a:solidFill>
              <a:latin typeface="Arial"/>
              <a:ea typeface="Arial"/>
              <a:cs typeface="Arial"/>
              <a:sym typeface="Arial"/>
            </a:endParaRPr>
          </a:p>
        </p:txBody>
      </p:sp>
      <p:sp>
        <p:nvSpPr>
          <p:cNvPr id="625" name="Google Shape;625;p54"/>
          <p:cNvSpPr txBox="1"/>
          <p:nvPr/>
        </p:nvSpPr>
        <p:spPr>
          <a:xfrm>
            <a:off x="6510047" y="455659"/>
            <a:ext cx="2383200" cy="184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SDGs</a:t>
            </a:r>
            <a:r>
              <a:rPr lang="en-PH" sz="1200" b="0" i="0" u="none" strike="noStrike" cap="none">
                <a:solidFill>
                  <a:srgbClr val="004976"/>
                </a:solidFill>
                <a:latin typeface="Arial"/>
                <a:ea typeface="Arial"/>
                <a:cs typeface="Arial"/>
                <a:sym typeface="Arial"/>
              </a:rPr>
              <a:t> addressed in this tender:</a:t>
            </a:r>
            <a:endParaRPr sz="3500" b="0" i="0" u="none" strike="noStrike" cap="none">
              <a:solidFill>
                <a:srgbClr val="000000"/>
              </a:solidFill>
              <a:latin typeface="Arial"/>
              <a:ea typeface="Arial"/>
              <a:cs typeface="Arial"/>
              <a:sym typeface="Arial"/>
            </a:endParaRPr>
          </a:p>
        </p:txBody>
      </p:sp>
      <p:sp>
        <p:nvSpPr>
          <p:cNvPr id="626" name="Google Shape;626;p54"/>
          <p:cNvSpPr txBox="1"/>
          <p:nvPr/>
        </p:nvSpPr>
        <p:spPr>
          <a:xfrm>
            <a:off x="6365754" y="1355095"/>
            <a:ext cx="41577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Criteria text included in the tender: </a:t>
            </a:r>
            <a:endParaRPr sz="3500" b="0" i="0" u="none" strike="noStrike" cap="none">
              <a:solidFill>
                <a:srgbClr val="000000"/>
              </a:solidFill>
              <a:latin typeface="Arial"/>
              <a:ea typeface="Arial"/>
              <a:cs typeface="Arial"/>
              <a:sym typeface="Arial"/>
            </a:endParaRPr>
          </a:p>
        </p:txBody>
      </p:sp>
      <p:sp>
        <p:nvSpPr>
          <p:cNvPr id="627" name="Google Shape;627;p54"/>
          <p:cNvSpPr txBox="1"/>
          <p:nvPr/>
        </p:nvSpPr>
        <p:spPr>
          <a:xfrm>
            <a:off x="6395791" y="4662559"/>
            <a:ext cx="31485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What were the lessons learned?</a:t>
            </a:r>
            <a:endParaRPr sz="3500" b="0" i="0" u="none" strike="noStrike" cap="none">
              <a:solidFill>
                <a:srgbClr val="000000"/>
              </a:solidFill>
              <a:latin typeface="Arial"/>
              <a:ea typeface="Arial"/>
              <a:cs typeface="Arial"/>
              <a:sym typeface="Arial"/>
            </a:endParaRPr>
          </a:p>
        </p:txBody>
      </p:sp>
      <p:sp>
        <p:nvSpPr>
          <p:cNvPr id="628" name="Google Shape;628;p54"/>
          <p:cNvSpPr txBox="1"/>
          <p:nvPr/>
        </p:nvSpPr>
        <p:spPr>
          <a:xfrm>
            <a:off x="6365754" y="2833871"/>
            <a:ext cx="2671500" cy="231000"/>
          </a:xfrm>
          <a:prstGeom prst="rect">
            <a:avLst/>
          </a:prstGeom>
          <a:noFill/>
          <a:ln>
            <a:noFill/>
          </a:ln>
        </p:spPr>
        <p:txBody>
          <a:bodyPr spcFirstLastPara="1" wrap="square" lIns="0" tIns="0" rIns="0" bIns="0" anchor="t" anchorCtr="0">
            <a:spAutoFit/>
          </a:bodyPr>
          <a:lstStyle/>
          <a:p>
            <a:pPr marL="0" marR="0" lvl="0" indent="0" algn="ctr" rtl="0">
              <a:lnSpc>
                <a:spcPct val="139833"/>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Was this tender successful?</a:t>
            </a:r>
            <a:endParaRPr sz="3500" b="0" i="0" u="none" strike="noStrike" cap="none">
              <a:solidFill>
                <a:srgbClr val="000000"/>
              </a:solidFill>
              <a:latin typeface="Arial"/>
              <a:ea typeface="Arial"/>
              <a:cs typeface="Arial"/>
              <a:sym typeface="Arial"/>
            </a:endParaRPr>
          </a:p>
        </p:txBody>
      </p:sp>
      <p:sp>
        <p:nvSpPr>
          <p:cNvPr id="629" name="Google Shape;629;p54"/>
          <p:cNvSpPr txBox="1"/>
          <p:nvPr/>
        </p:nvSpPr>
        <p:spPr>
          <a:xfrm>
            <a:off x="6365754" y="3138863"/>
            <a:ext cx="5246700" cy="1360800"/>
          </a:xfrm>
          <a:prstGeom prst="rect">
            <a:avLst/>
          </a:prstGeom>
          <a:noFill/>
          <a:ln>
            <a:noFill/>
          </a:ln>
        </p:spPr>
        <p:txBody>
          <a:bodyPr spcFirstLastPara="1" wrap="square" lIns="0" tIns="0" rIns="0" bIns="0" anchor="t" anchorCtr="0">
            <a:spAutoFit/>
          </a:bodyPr>
          <a:lstStyle/>
          <a:p>
            <a:pPr marL="457200" marR="0" lvl="0" indent="-336550" algn="just" rtl="0">
              <a:lnSpc>
                <a:spcPct val="140000"/>
              </a:lnSpc>
              <a:spcBef>
                <a:spcPts val="0"/>
              </a:spcBef>
              <a:spcAft>
                <a:spcPts val="0"/>
              </a:spcAft>
              <a:buClr>
                <a:srgbClr val="004976"/>
              </a:buClr>
              <a:buSzPts val="1700"/>
              <a:buFont typeface="Arial"/>
              <a:buChar char="●"/>
            </a:pPr>
            <a:r>
              <a:rPr lang="en-PH" sz="1700" b="0" i="0" u="none" strike="noStrike" cap="none">
                <a:solidFill>
                  <a:srgbClr val="004976"/>
                </a:solidFill>
                <a:latin typeface="Arial"/>
                <a:ea typeface="Arial"/>
                <a:cs typeface="Arial"/>
                <a:sym typeface="Arial"/>
              </a:rPr>
              <a:t>04 submitted bids</a:t>
            </a:r>
            <a:endParaRPr sz="1700" b="0" i="0" u="none" strike="noStrike" cap="none">
              <a:solidFill>
                <a:srgbClr val="004976"/>
              </a:solidFill>
              <a:latin typeface="Arial"/>
              <a:ea typeface="Arial"/>
              <a:cs typeface="Arial"/>
              <a:sym typeface="Arial"/>
            </a:endParaRPr>
          </a:p>
          <a:p>
            <a:pPr marL="457200" marR="0" lvl="0" indent="-336550" algn="just" rtl="0">
              <a:lnSpc>
                <a:spcPct val="140000"/>
              </a:lnSpc>
              <a:spcBef>
                <a:spcPts val="0"/>
              </a:spcBef>
              <a:spcAft>
                <a:spcPts val="0"/>
              </a:spcAft>
              <a:buClr>
                <a:srgbClr val="004976"/>
              </a:buClr>
              <a:buSzPts val="1700"/>
              <a:buFont typeface="Arial"/>
              <a:buChar char="●"/>
            </a:pPr>
            <a:r>
              <a:rPr lang="en-PH" sz="1700" b="0" i="0" u="none" strike="noStrike" cap="none">
                <a:solidFill>
                  <a:srgbClr val="004976"/>
                </a:solidFill>
                <a:latin typeface="Arial"/>
                <a:ea typeface="Arial"/>
                <a:cs typeface="Arial"/>
                <a:sym typeface="Arial"/>
              </a:rPr>
              <a:t>Award to women-owned business. </a:t>
            </a:r>
            <a:endParaRPr sz="1700" b="0" i="0" u="none" strike="noStrike" cap="none">
              <a:solidFill>
                <a:srgbClr val="004976"/>
              </a:solidFill>
              <a:latin typeface="Arial"/>
              <a:ea typeface="Arial"/>
              <a:cs typeface="Arial"/>
              <a:sym typeface="Arial"/>
            </a:endParaRPr>
          </a:p>
          <a:p>
            <a:pPr marL="457200" marR="0" lvl="0" indent="-336550" algn="just" rtl="0">
              <a:lnSpc>
                <a:spcPct val="140000"/>
              </a:lnSpc>
              <a:spcBef>
                <a:spcPts val="0"/>
              </a:spcBef>
              <a:spcAft>
                <a:spcPts val="0"/>
              </a:spcAft>
              <a:buClr>
                <a:srgbClr val="004976"/>
              </a:buClr>
              <a:buSzPts val="1700"/>
              <a:buFont typeface="Arial"/>
              <a:buChar char="●"/>
            </a:pPr>
            <a:r>
              <a:rPr lang="en-PH" sz="1700" b="0" i="0" u="none" strike="noStrike" cap="none">
                <a:solidFill>
                  <a:srgbClr val="004976"/>
                </a:solidFill>
                <a:latin typeface="Arial"/>
                <a:ea typeface="Arial"/>
                <a:cs typeface="Arial"/>
                <a:sym typeface="Arial"/>
              </a:rPr>
              <a:t>This local women-owned business with over 50% female employees in its workforce</a:t>
            </a:r>
            <a:endParaRPr sz="1800" b="0" i="0" u="none" strike="noStrike" cap="none">
              <a:solidFill>
                <a:srgbClr val="004976"/>
              </a:solidFill>
              <a:latin typeface="Arial"/>
              <a:ea typeface="Arial"/>
              <a:cs typeface="Arial"/>
              <a:sym typeface="Arial"/>
            </a:endParaRPr>
          </a:p>
        </p:txBody>
      </p:sp>
      <p:sp>
        <p:nvSpPr>
          <p:cNvPr id="630" name="Google Shape;630;p54"/>
          <p:cNvSpPr txBox="1"/>
          <p:nvPr/>
        </p:nvSpPr>
        <p:spPr>
          <a:xfrm>
            <a:off x="460598" y="1717097"/>
            <a:ext cx="1664400" cy="2456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Tender title:</a:t>
            </a:r>
            <a:r>
              <a:rPr lang="en-PH" sz="1400" b="0" i="0" u="none" strike="noStrike" cap="none">
                <a:solidFill>
                  <a:srgbClr val="FFFFFF"/>
                </a:solidFill>
                <a:latin typeface="Arial"/>
                <a:ea typeface="Arial"/>
                <a:cs typeface="Arial"/>
                <a:sym typeface="Arial"/>
              </a:rPr>
              <a:t> </a:t>
            </a:r>
            <a:endParaRPr sz="3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PH" sz="1400" b="0" i="0" u="none" strike="noStrike" cap="none">
                <a:solidFill>
                  <a:srgbClr val="FFFFFF"/>
                </a:solidFill>
                <a:latin typeface="Arial"/>
                <a:ea typeface="Arial"/>
                <a:cs typeface="Arial"/>
                <a:sym typeface="Arial"/>
              </a:rPr>
              <a:t>Consultancy Services to Develop a Legal framework and policy to Operate Microfinance Loan Facility for Community Based Enterprises (CBEs) in Liberia</a:t>
            </a:r>
            <a:endParaRPr sz="3800" b="0" i="0" u="none" strike="noStrike" cap="none">
              <a:solidFill>
                <a:srgbClr val="000000"/>
              </a:solidFill>
              <a:latin typeface="Arial"/>
              <a:ea typeface="Arial"/>
              <a:cs typeface="Arial"/>
              <a:sym typeface="Arial"/>
            </a:endParaRPr>
          </a:p>
        </p:txBody>
      </p:sp>
      <p:sp>
        <p:nvSpPr>
          <p:cNvPr id="631" name="Google Shape;631;p54"/>
          <p:cNvSpPr txBox="1"/>
          <p:nvPr/>
        </p:nvSpPr>
        <p:spPr>
          <a:xfrm>
            <a:off x="460598" y="4426050"/>
            <a:ext cx="1289700" cy="48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300"/>
              <a:buFont typeface="Arial"/>
              <a:buNone/>
            </a:pPr>
            <a:r>
              <a:rPr lang="en-PH" sz="1300" b="1" i="0" u="none" strike="noStrike" cap="none">
                <a:solidFill>
                  <a:srgbClr val="FFFFFF"/>
                </a:solidFill>
                <a:latin typeface="Arial"/>
                <a:ea typeface="Arial"/>
                <a:cs typeface="Arial"/>
                <a:sym typeface="Arial"/>
              </a:rPr>
              <a:t>Project country</a:t>
            </a:r>
            <a:r>
              <a:rPr lang="en-PH" sz="1300" b="0" i="0" u="none" strike="noStrike" cap="none">
                <a:solidFill>
                  <a:srgbClr val="FFFFFF"/>
                </a:solidFill>
                <a:latin typeface="Arial"/>
                <a:ea typeface="Arial"/>
                <a:cs typeface="Arial"/>
                <a:sym typeface="Arial"/>
              </a:rPr>
              <a:t>:</a:t>
            </a:r>
            <a:endParaRPr sz="37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300"/>
              <a:buFont typeface="Arial"/>
              <a:buNone/>
            </a:pPr>
            <a:r>
              <a:rPr lang="en-PH" sz="1300" b="0" i="0" u="none" strike="noStrike" cap="none">
                <a:solidFill>
                  <a:srgbClr val="FFFFFF"/>
                </a:solidFill>
                <a:latin typeface="Arial"/>
                <a:ea typeface="Arial"/>
                <a:cs typeface="Arial"/>
                <a:sym typeface="Arial"/>
              </a:rPr>
              <a:t> Libera</a:t>
            </a:r>
            <a:endParaRPr sz="3700" b="0" i="0" u="none" strike="noStrike" cap="none">
              <a:solidFill>
                <a:srgbClr val="000000"/>
              </a:solidFill>
              <a:latin typeface="Arial"/>
              <a:ea typeface="Arial"/>
              <a:cs typeface="Arial"/>
              <a:sym typeface="Arial"/>
            </a:endParaRPr>
          </a:p>
        </p:txBody>
      </p:sp>
      <p:sp>
        <p:nvSpPr>
          <p:cNvPr id="632" name="Google Shape;632;p54"/>
          <p:cNvSpPr txBox="1"/>
          <p:nvPr/>
        </p:nvSpPr>
        <p:spPr>
          <a:xfrm>
            <a:off x="511399" y="5177200"/>
            <a:ext cx="1289700" cy="48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300"/>
              <a:buFont typeface="Arial"/>
              <a:buNone/>
            </a:pPr>
            <a:r>
              <a:rPr lang="en-PH" sz="1300" b="1" i="0" u="none" strike="noStrike" cap="none">
                <a:solidFill>
                  <a:srgbClr val="FFFFFF"/>
                </a:solidFill>
                <a:latin typeface="Arial"/>
                <a:ea typeface="Arial"/>
                <a:cs typeface="Arial"/>
                <a:sym typeface="Arial"/>
              </a:rPr>
              <a:t>Award amount:</a:t>
            </a:r>
            <a:r>
              <a:rPr lang="en-PH" sz="1300" b="0" i="0" u="none" strike="noStrike" cap="none">
                <a:solidFill>
                  <a:srgbClr val="FFFFFF"/>
                </a:solidFill>
                <a:latin typeface="Arial"/>
                <a:ea typeface="Arial"/>
                <a:cs typeface="Arial"/>
                <a:sym typeface="Arial"/>
              </a:rPr>
              <a:t> </a:t>
            </a:r>
            <a:endParaRPr sz="37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300"/>
              <a:buFont typeface="Arial"/>
              <a:buNone/>
            </a:pPr>
            <a:r>
              <a:rPr lang="en-PH" sz="1300" b="0" i="0" u="none" strike="noStrike" cap="none">
                <a:solidFill>
                  <a:srgbClr val="FFFFFF"/>
                </a:solidFill>
                <a:latin typeface="Arial"/>
                <a:ea typeface="Arial"/>
                <a:cs typeface="Arial"/>
                <a:sym typeface="Arial"/>
              </a:rPr>
              <a:t>$65,375</a:t>
            </a:r>
            <a:endParaRPr sz="3700" b="0" i="0" u="none" strike="noStrike" cap="none">
              <a:solidFill>
                <a:srgbClr val="000000"/>
              </a:solidFill>
              <a:latin typeface="Arial"/>
              <a:ea typeface="Arial"/>
              <a:cs typeface="Arial"/>
              <a:sym typeface="Arial"/>
            </a:endParaRPr>
          </a:p>
        </p:txBody>
      </p:sp>
      <p:sp>
        <p:nvSpPr>
          <p:cNvPr id="633" name="Google Shape;633;p54"/>
          <p:cNvSpPr txBox="1"/>
          <p:nvPr/>
        </p:nvSpPr>
        <p:spPr>
          <a:xfrm>
            <a:off x="2773194" y="4415208"/>
            <a:ext cx="2578500" cy="48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300"/>
              <a:buFont typeface="Arial"/>
              <a:buNone/>
            </a:pPr>
            <a:r>
              <a:rPr lang="en-PH" sz="1300" b="1" i="0" u="none" strike="noStrike" cap="none">
                <a:solidFill>
                  <a:srgbClr val="FFFFFF"/>
                </a:solidFill>
                <a:latin typeface="Arial"/>
                <a:ea typeface="Arial"/>
                <a:cs typeface="Arial"/>
                <a:sym typeface="Arial"/>
              </a:rPr>
              <a:t>Partner:</a:t>
            </a:r>
            <a:endParaRPr sz="37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300"/>
              <a:buFont typeface="Arial"/>
              <a:buNone/>
            </a:pPr>
            <a:r>
              <a:rPr lang="en-PH" sz="1300" b="0" i="0" u="none" strike="noStrike" cap="none">
                <a:solidFill>
                  <a:srgbClr val="FFFFFF"/>
                </a:solidFill>
                <a:latin typeface="Arial"/>
                <a:ea typeface="Arial"/>
                <a:cs typeface="Arial"/>
                <a:sym typeface="Arial"/>
              </a:rPr>
              <a:t>EC European Commission (other)</a:t>
            </a:r>
            <a:endParaRPr sz="3700" b="0" i="0" u="none" strike="noStrike" cap="none">
              <a:solidFill>
                <a:srgbClr val="000000"/>
              </a:solidFill>
              <a:latin typeface="Arial"/>
              <a:ea typeface="Arial"/>
              <a:cs typeface="Arial"/>
              <a:sym typeface="Arial"/>
            </a:endParaRPr>
          </a:p>
        </p:txBody>
      </p:sp>
      <p:sp>
        <p:nvSpPr>
          <p:cNvPr id="634" name="Google Shape;634;p54"/>
          <p:cNvSpPr txBox="1"/>
          <p:nvPr/>
        </p:nvSpPr>
        <p:spPr>
          <a:xfrm>
            <a:off x="348750" y="126175"/>
            <a:ext cx="35751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en-PH" sz="2500" b="1" i="0" u="none" strike="noStrike" cap="none">
                <a:solidFill>
                  <a:srgbClr val="FFFFFF"/>
                </a:solidFill>
                <a:latin typeface="Arial"/>
                <a:ea typeface="Arial"/>
                <a:cs typeface="Arial"/>
                <a:sym typeface="Arial"/>
              </a:rPr>
              <a:t>Gender mainstreaming in Liberia</a:t>
            </a:r>
            <a:endParaRPr sz="3700" b="0" i="0" u="none" strike="noStrike" cap="none">
              <a:solidFill>
                <a:srgbClr val="000000"/>
              </a:solidFill>
              <a:latin typeface="Arial"/>
              <a:ea typeface="Arial"/>
              <a:cs typeface="Arial"/>
              <a:sym typeface="Arial"/>
            </a:endParaRPr>
          </a:p>
        </p:txBody>
      </p:sp>
      <p:sp>
        <p:nvSpPr>
          <p:cNvPr id="635" name="Google Shape;635;p54"/>
          <p:cNvSpPr txBox="1"/>
          <p:nvPr/>
        </p:nvSpPr>
        <p:spPr>
          <a:xfrm>
            <a:off x="1143176" y="6490298"/>
            <a:ext cx="2061300" cy="184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Sustainable Supply Chains</a:t>
            </a:r>
            <a:endParaRPr sz="3500" b="0" i="0" u="none" strike="noStrike" cap="none">
              <a:solidFill>
                <a:srgbClr val="000000"/>
              </a:solidFill>
              <a:latin typeface="Arial"/>
              <a:ea typeface="Arial"/>
              <a:cs typeface="Arial"/>
              <a:sym typeface="Arial"/>
            </a:endParaRPr>
          </a:p>
        </p:txBody>
      </p:sp>
      <p:pic>
        <p:nvPicPr>
          <p:cNvPr id="636" name="Google Shape;636;p54"/>
          <p:cNvPicPr preferRelativeResize="0"/>
          <p:nvPr/>
        </p:nvPicPr>
        <p:blipFill rotWithShape="1">
          <a:blip r:embed="rId11">
            <a:alphaModFix/>
          </a:blip>
          <a:srcRect l="30923"/>
          <a:stretch/>
        </p:blipFill>
        <p:spPr>
          <a:xfrm>
            <a:off x="2413002" y="1870550"/>
            <a:ext cx="2717634" cy="2064691"/>
          </a:xfrm>
          <a:prstGeom prst="rect">
            <a:avLst/>
          </a:prstGeom>
          <a:noFill/>
          <a:ln>
            <a:noFill/>
          </a:ln>
        </p:spPr>
      </p:pic>
      <p:pic>
        <p:nvPicPr>
          <p:cNvPr id="637" name="Google Shape;637;p54"/>
          <p:cNvPicPr preferRelativeResize="0"/>
          <p:nvPr/>
        </p:nvPicPr>
        <p:blipFill rotWithShape="1">
          <a:blip r:embed="rId12">
            <a:alphaModFix/>
          </a:blip>
          <a:srcRect/>
          <a:stretch/>
        </p:blipFill>
        <p:spPr>
          <a:xfrm>
            <a:off x="511400" y="6312272"/>
            <a:ext cx="513799" cy="454562"/>
          </a:xfrm>
          <a:prstGeom prst="rect">
            <a:avLst/>
          </a:prstGeom>
          <a:noFill/>
          <a:ln>
            <a:noFill/>
          </a:ln>
        </p:spPr>
      </p:pic>
      <p:pic>
        <p:nvPicPr>
          <p:cNvPr id="638" name="Google Shape;638;p54"/>
          <p:cNvPicPr preferRelativeResize="0"/>
          <p:nvPr/>
        </p:nvPicPr>
        <p:blipFill rotWithShape="1">
          <a:blip r:embed="rId13">
            <a:alphaModFix/>
          </a:blip>
          <a:srcRect/>
          <a:stretch/>
        </p:blipFill>
        <p:spPr>
          <a:xfrm>
            <a:off x="10573942" y="984192"/>
            <a:ext cx="1247334" cy="183333"/>
          </a:xfrm>
          <a:prstGeom prst="rect">
            <a:avLst/>
          </a:prstGeom>
          <a:noFill/>
          <a:ln>
            <a:noFill/>
          </a:ln>
        </p:spPr>
      </p:pic>
      <p:sp>
        <p:nvSpPr>
          <p:cNvPr id="639" name="Google Shape;639;p54"/>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5"/>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4.3 Climate Change Impact</a:t>
            </a:r>
            <a:endParaRPr/>
          </a:p>
        </p:txBody>
      </p:sp>
      <p:pic>
        <p:nvPicPr>
          <p:cNvPr id="645" name="Google Shape;645;p55"/>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646" name="Google Shape;646;p5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18</a:t>
            </a:fld>
            <a:endParaRPr sz="1300">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6"/>
          <p:cNvSpPr txBox="1">
            <a:spLocks noGrp="1"/>
          </p:cNvSpPr>
          <p:nvPr>
            <p:ph type="title"/>
          </p:nvPr>
        </p:nvSpPr>
        <p:spPr>
          <a:xfrm>
            <a:off x="838200" y="365125"/>
            <a:ext cx="9297000" cy="1325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3500"/>
              <a:buNone/>
            </a:pPr>
            <a:r>
              <a:rPr lang="en-PH" sz="4400">
                <a:latin typeface="Arial"/>
                <a:ea typeface="Arial"/>
                <a:cs typeface="Arial"/>
                <a:sym typeface="Arial"/>
              </a:rPr>
              <a:t>UNOPS laptops</a:t>
            </a:r>
            <a:r>
              <a:rPr lang="en-PH"/>
              <a:t> </a:t>
            </a:r>
            <a:r>
              <a:rPr lang="en-PH" sz="4400">
                <a:latin typeface="Arial"/>
                <a:ea typeface="Arial"/>
                <a:cs typeface="Arial"/>
                <a:sym typeface="Arial"/>
              </a:rPr>
              <a:t>procurement in 2024</a:t>
            </a:r>
            <a:endParaRPr sz="4400">
              <a:latin typeface="Arial"/>
              <a:ea typeface="Arial"/>
              <a:cs typeface="Arial"/>
              <a:sym typeface="Arial"/>
            </a:endParaRPr>
          </a:p>
        </p:txBody>
      </p:sp>
      <p:pic>
        <p:nvPicPr>
          <p:cNvPr id="652" name="Google Shape;652;p56"/>
          <p:cNvPicPr preferRelativeResize="0"/>
          <p:nvPr/>
        </p:nvPicPr>
        <p:blipFill rotWithShape="1">
          <a:blip r:embed="rId3">
            <a:alphaModFix/>
          </a:blip>
          <a:srcRect/>
          <a:stretch/>
        </p:blipFill>
        <p:spPr>
          <a:xfrm>
            <a:off x="10508825" y="240014"/>
            <a:ext cx="1490542" cy="219200"/>
          </a:xfrm>
          <a:prstGeom prst="rect">
            <a:avLst/>
          </a:prstGeom>
          <a:noFill/>
          <a:ln>
            <a:noFill/>
          </a:ln>
        </p:spPr>
      </p:pic>
      <p:sp>
        <p:nvSpPr>
          <p:cNvPr id="653" name="Google Shape;653;p56"/>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sz="1800">
                <a:solidFill>
                  <a:srgbClr val="0038A8"/>
                </a:solidFill>
                <a:latin typeface="Arial"/>
                <a:ea typeface="Arial"/>
                <a:cs typeface="Arial"/>
                <a:sym typeface="Arial"/>
              </a:rPr>
              <a:t>19</a:t>
            </a:fld>
            <a:endParaRPr sz="1800">
              <a:solidFill>
                <a:srgbClr val="0038A8"/>
              </a:solidFill>
              <a:latin typeface="Arial"/>
              <a:ea typeface="Arial"/>
              <a:cs typeface="Arial"/>
              <a:sym typeface="Arial"/>
            </a:endParaRPr>
          </a:p>
        </p:txBody>
      </p:sp>
      <p:sp>
        <p:nvSpPr>
          <p:cNvPr id="654" name="Google Shape;654;p56"/>
          <p:cNvSpPr txBox="1">
            <a:spLocks noGrp="1"/>
          </p:cNvSpPr>
          <p:nvPr>
            <p:ph type="body" idx="1"/>
          </p:nvPr>
        </p:nvSpPr>
        <p:spPr>
          <a:xfrm>
            <a:off x="569950" y="1690825"/>
            <a:ext cx="6897600" cy="4195200"/>
          </a:xfrm>
          <a:prstGeom prst="rect">
            <a:avLst/>
          </a:prstGeom>
          <a:noFill/>
          <a:ln>
            <a:noFill/>
          </a:ln>
        </p:spPr>
        <p:txBody>
          <a:bodyPr spcFirstLastPara="1" wrap="square" lIns="0" tIns="0" rIns="0" bIns="0" anchor="t" anchorCtr="0">
            <a:noAutofit/>
          </a:bodyPr>
          <a:lstStyle/>
          <a:p>
            <a:pPr marL="609600" lvl="0" indent="-431800" algn="l" rtl="0">
              <a:lnSpc>
                <a:spcPct val="130000"/>
              </a:lnSpc>
              <a:spcBef>
                <a:spcPts val="500"/>
              </a:spcBef>
              <a:spcAft>
                <a:spcPts val="0"/>
              </a:spcAft>
              <a:buSzPts val="2000"/>
              <a:buAutoNum type="arabicPeriod"/>
            </a:pPr>
            <a:r>
              <a:rPr lang="en-PH" sz="2000"/>
              <a:t>In 2024, UNOPS procured laptops for internal corporate use of which</a:t>
            </a:r>
            <a:endParaRPr sz="2000"/>
          </a:p>
          <a:p>
            <a:pPr marL="1219200" lvl="1" indent="-431800" algn="l" rtl="0">
              <a:lnSpc>
                <a:spcPct val="130000"/>
              </a:lnSpc>
              <a:spcBef>
                <a:spcPts val="1300"/>
              </a:spcBef>
              <a:spcAft>
                <a:spcPts val="0"/>
              </a:spcAft>
              <a:buSzPts val="2000"/>
              <a:buAutoNum type="alphaLcPeriod"/>
            </a:pPr>
            <a:r>
              <a:rPr lang="en-PH" sz="2000"/>
              <a:t>94% were TCO certified, and </a:t>
            </a:r>
            <a:endParaRPr sz="2000"/>
          </a:p>
          <a:p>
            <a:pPr marL="1219200" lvl="1" indent="-431800" algn="l" rtl="0">
              <a:lnSpc>
                <a:spcPct val="130000"/>
              </a:lnSpc>
              <a:spcBef>
                <a:spcPts val="1300"/>
              </a:spcBef>
              <a:spcAft>
                <a:spcPts val="0"/>
              </a:spcAft>
              <a:buSzPts val="2000"/>
              <a:buAutoNum type="alphaLcPeriod"/>
            </a:pPr>
            <a:r>
              <a:rPr lang="en-PH" sz="2000"/>
              <a:t>98% had EPEAT Gold label.</a:t>
            </a:r>
            <a:endParaRPr sz="2000"/>
          </a:p>
          <a:p>
            <a:pPr marL="609600" lvl="0" indent="-431800" algn="l" rtl="0">
              <a:lnSpc>
                <a:spcPct val="130000"/>
              </a:lnSpc>
              <a:spcBef>
                <a:spcPts val="1300"/>
              </a:spcBef>
              <a:spcAft>
                <a:spcPts val="0"/>
              </a:spcAft>
              <a:buSzPts val="2000"/>
              <a:buAutoNum type="arabicPeriod"/>
            </a:pPr>
            <a:r>
              <a:rPr lang="en-PH" sz="2000"/>
              <a:t>Procurement of laptops for projects implemented on behalf of the donors</a:t>
            </a:r>
            <a:endParaRPr sz="2000"/>
          </a:p>
          <a:p>
            <a:pPr marL="1219200" lvl="1" indent="-431800" algn="l" rtl="0">
              <a:lnSpc>
                <a:spcPct val="130000"/>
              </a:lnSpc>
              <a:spcBef>
                <a:spcPts val="1300"/>
              </a:spcBef>
              <a:spcAft>
                <a:spcPts val="0"/>
              </a:spcAft>
              <a:buSzPts val="2000"/>
              <a:buAutoNum type="alphaLcPeriod"/>
            </a:pPr>
            <a:r>
              <a:rPr lang="en-PH" sz="2000"/>
              <a:t>38% (4.7M USD) of procured laptops were TCO certified, and </a:t>
            </a:r>
            <a:endParaRPr sz="2000"/>
          </a:p>
          <a:p>
            <a:pPr marL="1219200" lvl="1" indent="-431800" algn="l" rtl="0">
              <a:lnSpc>
                <a:spcPct val="130000"/>
              </a:lnSpc>
              <a:spcBef>
                <a:spcPts val="1300"/>
              </a:spcBef>
              <a:spcAft>
                <a:spcPts val="0"/>
              </a:spcAft>
              <a:buSzPts val="2000"/>
              <a:buAutoNum type="alphaLcPeriod"/>
            </a:pPr>
            <a:r>
              <a:rPr lang="en-PH" sz="2000"/>
              <a:t>40% (4.9M USD) of laptops had EPEAT label.</a:t>
            </a:r>
            <a:endParaRPr sz="2000"/>
          </a:p>
          <a:p>
            <a:pPr marL="0" lvl="0" indent="0" algn="l" rtl="0">
              <a:lnSpc>
                <a:spcPct val="130000"/>
              </a:lnSpc>
              <a:spcBef>
                <a:spcPts val="1300"/>
              </a:spcBef>
              <a:spcAft>
                <a:spcPts val="1300"/>
              </a:spcAft>
              <a:buSzPts val="2400"/>
              <a:buNone/>
            </a:pPr>
            <a:endParaRPr sz="1800"/>
          </a:p>
        </p:txBody>
      </p:sp>
      <p:pic>
        <p:nvPicPr>
          <p:cNvPr id="655" name="Google Shape;655;p56"/>
          <p:cNvPicPr preferRelativeResize="0"/>
          <p:nvPr/>
        </p:nvPicPr>
        <p:blipFill rotWithShape="1">
          <a:blip r:embed="rId4">
            <a:alphaModFix/>
          </a:blip>
          <a:srcRect/>
          <a:stretch/>
        </p:blipFill>
        <p:spPr>
          <a:xfrm>
            <a:off x="10345342" y="298392"/>
            <a:ext cx="1247334" cy="183333"/>
          </a:xfrm>
          <a:prstGeom prst="rect">
            <a:avLst/>
          </a:prstGeom>
          <a:noFill/>
          <a:ln>
            <a:noFill/>
          </a:ln>
        </p:spPr>
      </p:pic>
      <p:pic>
        <p:nvPicPr>
          <p:cNvPr id="656" name="Google Shape;656;p56" title="North America-US-608052053-© Getty Images.jpg"/>
          <p:cNvPicPr preferRelativeResize="0"/>
          <p:nvPr/>
        </p:nvPicPr>
        <p:blipFill rotWithShape="1">
          <a:blip r:embed="rId5">
            <a:alphaModFix/>
          </a:blip>
          <a:srcRect/>
          <a:stretch/>
        </p:blipFill>
        <p:spPr>
          <a:xfrm>
            <a:off x="7543750" y="2071825"/>
            <a:ext cx="4419651" cy="294571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9" title="Asia-Nepal-87A1434 © UNOPS:John Rae.jpg"/>
          <p:cNvPicPr preferRelativeResize="0"/>
          <p:nvPr/>
        </p:nvPicPr>
        <p:blipFill rotWithShape="1">
          <a:blip r:embed="rId3">
            <a:alphaModFix/>
          </a:blip>
          <a:srcRect/>
          <a:stretch/>
        </p:blipFill>
        <p:spPr>
          <a:xfrm>
            <a:off x="8206275" y="4191525"/>
            <a:ext cx="3556675" cy="2370551"/>
          </a:xfrm>
          <a:prstGeom prst="rect">
            <a:avLst/>
          </a:prstGeom>
          <a:noFill/>
          <a:ln>
            <a:noFill/>
          </a:ln>
        </p:spPr>
      </p:pic>
      <p:sp>
        <p:nvSpPr>
          <p:cNvPr id="189" name="Google Shape;189;p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Agenda</a:t>
            </a:r>
            <a:endParaRPr/>
          </a:p>
        </p:txBody>
      </p:sp>
      <p:sp>
        <p:nvSpPr>
          <p:cNvPr id="190" name="Google Shape;190;p39"/>
          <p:cNvSpPr txBox="1">
            <a:spLocks noGrp="1"/>
          </p:cNvSpPr>
          <p:nvPr>
            <p:ph type="body" idx="1"/>
          </p:nvPr>
        </p:nvSpPr>
        <p:spPr>
          <a:xfrm>
            <a:off x="1574800" y="1520825"/>
            <a:ext cx="8292900" cy="3768300"/>
          </a:xfrm>
          <a:prstGeom prst="rect">
            <a:avLst/>
          </a:prstGeom>
          <a:noFill/>
          <a:ln>
            <a:noFill/>
          </a:ln>
        </p:spPr>
        <p:txBody>
          <a:bodyPr spcFirstLastPara="1" wrap="square" lIns="91425" tIns="45700" rIns="91425" bIns="45700" anchor="t" anchorCtr="0">
            <a:normAutofit lnSpcReduction="20000"/>
          </a:bodyPr>
          <a:lstStyle/>
          <a:p>
            <a:pPr marL="457200" lvl="0" indent="-457200" algn="l" rtl="0">
              <a:lnSpc>
                <a:spcPct val="100000"/>
              </a:lnSpc>
              <a:spcBef>
                <a:spcPts val="1000"/>
              </a:spcBef>
              <a:spcAft>
                <a:spcPts val="0"/>
              </a:spcAft>
              <a:buSzPts val="3620"/>
              <a:buAutoNum type="arabicPeriod"/>
            </a:pPr>
            <a:r>
              <a:rPr lang="en-PH" sz="3620"/>
              <a:t>What do we do at UNOPS?</a:t>
            </a:r>
            <a:endParaRPr sz="3620"/>
          </a:p>
          <a:p>
            <a:pPr marL="457200" lvl="0" indent="-457200" algn="l" rtl="0">
              <a:lnSpc>
                <a:spcPct val="100000"/>
              </a:lnSpc>
              <a:spcBef>
                <a:spcPts val="0"/>
              </a:spcBef>
              <a:spcAft>
                <a:spcPts val="0"/>
              </a:spcAft>
              <a:buSzPts val="3620"/>
              <a:buAutoNum type="arabicPeriod"/>
            </a:pPr>
            <a:r>
              <a:rPr lang="en-PH" sz="3620"/>
              <a:t>Brief history of SP @ UNOPS</a:t>
            </a:r>
            <a:endParaRPr sz="3620"/>
          </a:p>
          <a:p>
            <a:pPr marL="457200" lvl="0" indent="-457200" algn="l" rtl="0">
              <a:lnSpc>
                <a:spcPct val="100000"/>
              </a:lnSpc>
              <a:spcBef>
                <a:spcPts val="0"/>
              </a:spcBef>
              <a:spcAft>
                <a:spcPts val="0"/>
              </a:spcAft>
              <a:buSzPts val="3620"/>
              <a:buAutoNum type="arabicPeriod"/>
            </a:pPr>
            <a:r>
              <a:rPr lang="en-PH" sz="3620"/>
              <a:t>SP @ UNOPS in action </a:t>
            </a:r>
            <a:endParaRPr sz="3620"/>
          </a:p>
          <a:p>
            <a:pPr marL="457200" lvl="0" indent="-457200" algn="l" rtl="0">
              <a:lnSpc>
                <a:spcPct val="100000"/>
              </a:lnSpc>
              <a:spcBef>
                <a:spcPts val="0"/>
              </a:spcBef>
              <a:spcAft>
                <a:spcPts val="0"/>
              </a:spcAft>
              <a:buSzPts val="3620"/>
              <a:buAutoNum type="arabicPeriod"/>
            </a:pPr>
            <a:r>
              <a:rPr lang="en-PH" sz="3620"/>
              <a:t>Real impact beyond green policies</a:t>
            </a:r>
            <a:endParaRPr sz="3620"/>
          </a:p>
          <a:p>
            <a:pPr marL="457200" lvl="0" indent="-457200" algn="l" rtl="0">
              <a:lnSpc>
                <a:spcPct val="100000"/>
              </a:lnSpc>
              <a:spcBef>
                <a:spcPts val="0"/>
              </a:spcBef>
              <a:spcAft>
                <a:spcPts val="0"/>
              </a:spcAft>
              <a:buSzPts val="3620"/>
              <a:buAutoNum type="arabicPeriod"/>
            </a:pPr>
            <a:r>
              <a:rPr lang="en-PH" sz="3620"/>
              <a:t>UNOPS Corporate Programmes</a:t>
            </a:r>
            <a:endParaRPr sz="3620"/>
          </a:p>
          <a:p>
            <a:pPr marL="914400" lvl="1" indent="-458469" algn="l" rtl="0">
              <a:lnSpc>
                <a:spcPct val="100000"/>
              </a:lnSpc>
              <a:spcBef>
                <a:spcPts val="0"/>
              </a:spcBef>
              <a:spcAft>
                <a:spcPts val="0"/>
              </a:spcAft>
              <a:buSzPts val="3620"/>
              <a:buChar char="•"/>
            </a:pPr>
            <a:r>
              <a:rPr lang="en-PH" sz="3620"/>
              <a:t>Climate action Programme</a:t>
            </a:r>
            <a:endParaRPr sz="3620"/>
          </a:p>
          <a:p>
            <a:pPr marL="914400" lvl="1" indent="-458469" algn="l" rtl="0">
              <a:lnSpc>
                <a:spcPct val="100000"/>
              </a:lnSpc>
              <a:spcBef>
                <a:spcPts val="0"/>
              </a:spcBef>
              <a:spcAft>
                <a:spcPts val="0"/>
              </a:spcAft>
              <a:buSzPts val="3620"/>
              <a:buChar char="•"/>
            </a:pPr>
            <a:r>
              <a:rPr lang="en-PH" sz="3620"/>
              <a:t>DRiVE Programme</a:t>
            </a:r>
            <a:endParaRPr sz="3620"/>
          </a:p>
          <a:p>
            <a:pPr marL="914400" lvl="1" indent="-458469" algn="l" rtl="0">
              <a:lnSpc>
                <a:spcPct val="100000"/>
              </a:lnSpc>
              <a:spcBef>
                <a:spcPts val="0"/>
              </a:spcBef>
              <a:spcAft>
                <a:spcPts val="0"/>
              </a:spcAft>
              <a:buSzPts val="3620"/>
              <a:buChar char="•"/>
            </a:pPr>
            <a:r>
              <a:rPr lang="en-PH" sz="3620"/>
              <a:t>Possibilities Programme</a:t>
            </a:r>
            <a:endParaRPr sz="1380"/>
          </a:p>
        </p:txBody>
      </p:sp>
      <p:pic>
        <p:nvPicPr>
          <p:cNvPr id="191" name="Google Shape;191;p39"/>
          <p:cNvPicPr preferRelativeResize="0"/>
          <p:nvPr/>
        </p:nvPicPr>
        <p:blipFill rotWithShape="1">
          <a:blip r:embed="rId4">
            <a:alphaModFix/>
          </a:blip>
          <a:srcRect/>
          <a:stretch/>
        </p:blipFill>
        <p:spPr>
          <a:xfrm>
            <a:off x="10345342" y="298392"/>
            <a:ext cx="1247334" cy="183333"/>
          </a:xfrm>
          <a:prstGeom prst="rect">
            <a:avLst/>
          </a:prstGeom>
          <a:noFill/>
          <a:ln>
            <a:noFill/>
          </a:ln>
        </p:spPr>
      </p:pic>
      <p:sp>
        <p:nvSpPr>
          <p:cNvPr id="192" name="Google Shape;192;p39"/>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a:t>
            </a:fld>
            <a:endParaRPr/>
          </a:p>
        </p:txBody>
      </p:sp>
      <p:pic>
        <p:nvPicPr>
          <p:cNvPr id="193" name="Google Shape;193;p39" descr="File:Sustainable Development Goals.svg - Wikimedia Commons"/>
          <p:cNvPicPr preferRelativeResize="0"/>
          <p:nvPr/>
        </p:nvPicPr>
        <p:blipFill rotWithShape="1">
          <a:blip r:embed="rId5">
            <a:alphaModFix/>
          </a:blip>
          <a:srcRect/>
          <a:stretch/>
        </p:blipFill>
        <p:spPr>
          <a:xfrm>
            <a:off x="8889475" y="705902"/>
            <a:ext cx="2616177" cy="20208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7"/>
          <p:cNvSpPr txBox="1">
            <a:spLocks noGrp="1"/>
          </p:cNvSpPr>
          <p:nvPr>
            <p:ph type="title"/>
          </p:nvPr>
        </p:nvSpPr>
        <p:spPr>
          <a:xfrm>
            <a:off x="609600" y="274650"/>
            <a:ext cx="11168400" cy="10869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40909"/>
              <a:buFont typeface="Arial"/>
              <a:buNone/>
            </a:pPr>
            <a:r>
              <a:rPr lang="en-PH"/>
              <a:t>Case Study: re-thinking procurement of works in UNOPS Afghanistan</a:t>
            </a:r>
            <a:endParaRPr/>
          </a:p>
        </p:txBody>
      </p:sp>
      <p:pic>
        <p:nvPicPr>
          <p:cNvPr id="662" name="Google Shape;662;p57"/>
          <p:cNvPicPr preferRelativeResize="0"/>
          <p:nvPr/>
        </p:nvPicPr>
        <p:blipFill rotWithShape="1">
          <a:blip r:embed="rId3">
            <a:alphaModFix/>
          </a:blip>
          <a:srcRect/>
          <a:stretch/>
        </p:blipFill>
        <p:spPr>
          <a:xfrm>
            <a:off x="6700725" y="1628800"/>
            <a:ext cx="3192525" cy="2358137"/>
          </a:xfrm>
          <a:prstGeom prst="rect">
            <a:avLst/>
          </a:prstGeom>
          <a:noFill/>
          <a:ln>
            <a:noFill/>
          </a:ln>
        </p:spPr>
      </p:pic>
      <p:pic>
        <p:nvPicPr>
          <p:cNvPr id="663" name="Google Shape;663;p57"/>
          <p:cNvPicPr preferRelativeResize="0"/>
          <p:nvPr/>
        </p:nvPicPr>
        <p:blipFill rotWithShape="1">
          <a:blip r:embed="rId4">
            <a:alphaModFix/>
          </a:blip>
          <a:srcRect l="19947"/>
          <a:stretch/>
        </p:blipFill>
        <p:spPr>
          <a:xfrm>
            <a:off x="6746400" y="4381875"/>
            <a:ext cx="3146850" cy="1474202"/>
          </a:xfrm>
          <a:prstGeom prst="rect">
            <a:avLst/>
          </a:prstGeom>
          <a:noFill/>
          <a:ln>
            <a:noFill/>
          </a:ln>
        </p:spPr>
      </p:pic>
      <p:pic>
        <p:nvPicPr>
          <p:cNvPr id="664" name="Google Shape;664;p57"/>
          <p:cNvPicPr preferRelativeResize="0"/>
          <p:nvPr/>
        </p:nvPicPr>
        <p:blipFill rotWithShape="1">
          <a:blip r:embed="rId5">
            <a:alphaModFix/>
          </a:blip>
          <a:srcRect/>
          <a:stretch/>
        </p:blipFill>
        <p:spPr>
          <a:xfrm>
            <a:off x="10345342" y="298392"/>
            <a:ext cx="1247334" cy="183333"/>
          </a:xfrm>
          <a:prstGeom prst="rect">
            <a:avLst/>
          </a:prstGeom>
          <a:noFill/>
          <a:ln>
            <a:noFill/>
          </a:ln>
        </p:spPr>
      </p:pic>
      <p:sp>
        <p:nvSpPr>
          <p:cNvPr id="665" name="Google Shape;665;p57"/>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20</a:t>
            </a:fld>
            <a:endParaRPr/>
          </a:p>
        </p:txBody>
      </p:sp>
      <p:pic>
        <p:nvPicPr>
          <p:cNvPr id="666" name="Google Shape;666;p57"/>
          <p:cNvPicPr preferRelativeResize="0"/>
          <p:nvPr/>
        </p:nvPicPr>
        <p:blipFill rotWithShape="1">
          <a:blip r:embed="rId6">
            <a:alphaModFix/>
          </a:blip>
          <a:srcRect/>
          <a:stretch/>
        </p:blipFill>
        <p:spPr>
          <a:xfrm>
            <a:off x="10011245" y="964651"/>
            <a:ext cx="771401" cy="771401"/>
          </a:xfrm>
          <a:prstGeom prst="rect">
            <a:avLst/>
          </a:prstGeom>
          <a:noFill/>
          <a:ln>
            <a:noFill/>
          </a:ln>
        </p:spPr>
      </p:pic>
      <p:pic>
        <p:nvPicPr>
          <p:cNvPr id="667" name="Google Shape;667;p57"/>
          <p:cNvPicPr preferRelativeResize="0"/>
          <p:nvPr/>
        </p:nvPicPr>
        <p:blipFill rotWithShape="1">
          <a:blip r:embed="rId7">
            <a:alphaModFix/>
          </a:blip>
          <a:srcRect/>
          <a:stretch/>
        </p:blipFill>
        <p:spPr>
          <a:xfrm>
            <a:off x="10782650" y="969979"/>
            <a:ext cx="771401" cy="771401"/>
          </a:xfrm>
          <a:prstGeom prst="rect">
            <a:avLst/>
          </a:prstGeom>
          <a:noFill/>
          <a:ln>
            <a:noFill/>
          </a:ln>
        </p:spPr>
      </p:pic>
      <p:sp>
        <p:nvSpPr>
          <p:cNvPr id="668" name="Google Shape;668;p57"/>
          <p:cNvSpPr txBox="1"/>
          <p:nvPr/>
        </p:nvSpPr>
        <p:spPr>
          <a:xfrm>
            <a:off x="1460700" y="1445700"/>
            <a:ext cx="5162700" cy="4465200"/>
          </a:xfrm>
          <a:prstGeom prst="rect">
            <a:avLst/>
          </a:prstGeom>
          <a:noFill/>
          <a:ln>
            <a:noFill/>
          </a:ln>
        </p:spPr>
        <p:txBody>
          <a:bodyPr spcFirstLastPara="1" wrap="square" lIns="91425" tIns="91425" rIns="91425" bIns="91425" anchor="t" anchorCtr="0">
            <a:spAutoFit/>
          </a:bodyPr>
          <a:lstStyle/>
          <a:p>
            <a:pPr marL="216000" marR="0" lvl="0" indent="0" algn="l" rtl="0">
              <a:lnSpc>
                <a:spcPct val="90000"/>
              </a:lnSpc>
              <a:spcBef>
                <a:spcPts val="0"/>
              </a:spcBef>
              <a:spcAft>
                <a:spcPts val="0"/>
              </a:spcAft>
              <a:buClr>
                <a:srgbClr val="000000"/>
              </a:buClr>
              <a:buSzPts val="1800"/>
              <a:buFont typeface="Arial"/>
              <a:buNone/>
            </a:pPr>
            <a:r>
              <a:rPr lang="en-PH" sz="1800" b="1" i="0" u="none" strike="noStrike" cap="none">
                <a:solidFill>
                  <a:schemeClr val="dk1"/>
                </a:solidFill>
                <a:latin typeface="Arial"/>
                <a:ea typeface="Arial"/>
                <a:cs typeface="Arial"/>
                <a:sym typeface="Arial"/>
              </a:rPr>
              <a:t>Challenge</a:t>
            </a:r>
            <a:endParaRPr sz="16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Frequent flooding of the village of Jabraeel, Afghanistan</a:t>
            </a:r>
            <a:endParaRPr sz="1600" b="0" i="0" u="none" strike="noStrike" cap="none">
              <a:solidFill>
                <a:schemeClr val="dk1"/>
              </a:solidFill>
              <a:latin typeface="Arial"/>
              <a:ea typeface="Arial"/>
              <a:cs typeface="Arial"/>
              <a:sym typeface="Arial"/>
            </a:endParaRPr>
          </a:p>
          <a:p>
            <a:pPr marL="216000" marR="0" lvl="0"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216000" marR="0" lvl="0" indent="0" algn="l" rtl="0">
              <a:lnSpc>
                <a:spcPct val="90000"/>
              </a:lnSpc>
              <a:spcBef>
                <a:spcPts val="0"/>
              </a:spcBef>
              <a:spcAft>
                <a:spcPts val="0"/>
              </a:spcAft>
              <a:buClr>
                <a:srgbClr val="000000"/>
              </a:buClr>
              <a:buSzPts val="1800"/>
              <a:buFont typeface="Arial"/>
              <a:buNone/>
            </a:pPr>
            <a:r>
              <a:rPr lang="en-PH" sz="1800" b="1" i="0" u="none" strike="noStrike" cap="none">
                <a:solidFill>
                  <a:schemeClr val="dk1"/>
                </a:solidFill>
                <a:latin typeface="Arial"/>
                <a:ea typeface="Arial"/>
                <a:cs typeface="Arial"/>
                <a:sym typeface="Arial"/>
              </a:rPr>
              <a:t>Solution</a:t>
            </a:r>
            <a:endParaRPr sz="16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Construction of a retaining wall to limit flooding</a:t>
            </a:r>
            <a:endParaRPr sz="1600" b="0" i="0" u="none" strike="noStrike" cap="none">
              <a:solidFill>
                <a:schemeClr val="dk1"/>
              </a:solidFill>
              <a:latin typeface="Arial"/>
              <a:ea typeface="Arial"/>
              <a:cs typeface="Arial"/>
              <a:sym typeface="Arial"/>
            </a:endParaRPr>
          </a:p>
          <a:p>
            <a:pPr marL="216000" marR="0" lvl="0" indent="0" algn="l" rtl="0">
              <a:lnSpc>
                <a:spcPct val="9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216000" marR="0" lvl="0" indent="0" algn="l" rtl="0">
              <a:lnSpc>
                <a:spcPct val="90000"/>
              </a:lnSpc>
              <a:spcBef>
                <a:spcPts val="0"/>
              </a:spcBef>
              <a:spcAft>
                <a:spcPts val="0"/>
              </a:spcAft>
              <a:buClr>
                <a:srgbClr val="000000"/>
              </a:buClr>
              <a:buSzPts val="1800"/>
              <a:buFont typeface="Arial"/>
              <a:buNone/>
            </a:pPr>
            <a:r>
              <a:rPr lang="en-PH" sz="1800" b="1" i="0" u="none" strike="noStrike" cap="none">
                <a:solidFill>
                  <a:schemeClr val="dk1"/>
                </a:solidFill>
                <a:latin typeface="Arial"/>
                <a:ea typeface="Arial"/>
                <a:cs typeface="Arial"/>
                <a:sym typeface="Arial"/>
              </a:rPr>
              <a:t>Sustainability</a:t>
            </a:r>
            <a:endParaRPr sz="16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Women were trained to build gabion baskets (cages weaved from wire) to hold the stones, and men filled the baskets with stones. </a:t>
            </a:r>
            <a:endParaRPr sz="1800" b="0" i="0" u="none" strike="noStrike" cap="none">
              <a:solidFill>
                <a:schemeClr val="dk1"/>
              </a:solidFill>
              <a:latin typeface="Arial"/>
              <a:ea typeface="Arial"/>
              <a:cs typeface="Arial"/>
              <a:sym typeface="Arial"/>
            </a:endParaRPr>
          </a:p>
          <a:p>
            <a:pPr marL="216000" marR="0" lvl="0" indent="0" algn="l" rtl="0">
              <a:lnSpc>
                <a:spcPct val="90000"/>
              </a:lnSpc>
              <a:spcBef>
                <a:spcPts val="0"/>
              </a:spcBef>
              <a:spcAft>
                <a:spcPts val="0"/>
              </a:spcAft>
              <a:buClr>
                <a:srgbClr val="000000"/>
              </a:buClr>
              <a:buSzPts val="600"/>
              <a:buFont typeface="Arial"/>
              <a:buNone/>
            </a:pPr>
            <a:endParaRPr sz="6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Full community participation</a:t>
            </a:r>
            <a:endParaRPr sz="1600" b="0" i="0" u="none" strike="noStrike" cap="none">
              <a:solidFill>
                <a:schemeClr val="dk1"/>
              </a:solidFill>
              <a:latin typeface="Arial"/>
              <a:ea typeface="Arial"/>
              <a:cs typeface="Arial"/>
              <a:sym typeface="Arial"/>
            </a:endParaRPr>
          </a:p>
          <a:p>
            <a:pPr marL="501750" marR="0" lvl="0" indent="-254000" algn="l" rtl="0">
              <a:lnSpc>
                <a:spcPct val="9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Gender mainstreaming</a:t>
            </a:r>
            <a:endParaRPr sz="1600" b="0" i="0" u="none" strike="noStrike" cap="none">
              <a:solidFill>
                <a:schemeClr val="dk1"/>
              </a:solidFill>
              <a:latin typeface="Arial"/>
              <a:ea typeface="Arial"/>
              <a:cs typeface="Arial"/>
              <a:sym typeface="Arial"/>
            </a:endParaRPr>
          </a:p>
          <a:p>
            <a:pPr marL="501750" marR="0" lvl="0" indent="-247650" algn="l" rtl="0">
              <a:lnSpc>
                <a:spcPct val="9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a:p>
            <a:pPr marL="501750" marR="0" lvl="0" indent="-298450" algn="l" rtl="0">
              <a:lnSpc>
                <a:spcPct val="90000"/>
              </a:lnSpc>
              <a:spcBef>
                <a:spcPts val="0"/>
              </a:spcBef>
              <a:spcAft>
                <a:spcPts val="0"/>
              </a:spcAft>
              <a:buClr>
                <a:schemeClr val="dk1"/>
              </a:buClr>
              <a:buSzPts val="1800"/>
              <a:buFont typeface="Arial"/>
              <a:buChar char="•"/>
            </a:pPr>
            <a:r>
              <a:rPr lang="en-PH" sz="1800" b="0" i="0" u="none" strike="noStrike" cap="none">
                <a:solidFill>
                  <a:schemeClr val="dk1"/>
                </a:solidFill>
                <a:latin typeface="Arial"/>
                <a:ea typeface="Arial"/>
                <a:cs typeface="Arial"/>
                <a:sym typeface="Arial"/>
              </a:rPr>
              <a:t>Training in marketable skills</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8"/>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4.4 Disability Inclusion</a:t>
            </a:r>
            <a:endParaRPr/>
          </a:p>
        </p:txBody>
      </p:sp>
      <p:pic>
        <p:nvPicPr>
          <p:cNvPr id="674" name="Google Shape;674;p58"/>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675" name="Google Shape;675;p5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21</a:t>
            </a:fld>
            <a:endParaRPr sz="13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E2E9">
            <a:alpha val="54509"/>
          </a:srgbClr>
        </a:solidFill>
        <a:effectLst/>
      </p:bgPr>
    </p:bg>
    <p:spTree>
      <p:nvGrpSpPr>
        <p:cNvPr id="1" name="Shape 679"/>
        <p:cNvGrpSpPr/>
        <p:nvPr/>
      </p:nvGrpSpPr>
      <p:grpSpPr>
        <a:xfrm>
          <a:off x="0" y="0"/>
          <a:ext cx="0" cy="0"/>
          <a:chOff x="0" y="0"/>
          <a:chExt cx="0" cy="0"/>
        </a:xfrm>
      </p:grpSpPr>
      <p:grpSp>
        <p:nvGrpSpPr>
          <p:cNvPr id="680" name="Google Shape;680;p59"/>
          <p:cNvGrpSpPr/>
          <p:nvPr/>
        </p:nvGrpSpPr>
        <p:grpSpPr>
          <a:xfrm>
            <a:off x="5313866" y="-69533"/>
            <a:ext cx="6878203" cy="2130005"/>
            <a:chOff x="0" y="-28575"/>
            <a:chExt cx="2629785" cy="841500"/>
          </a:xfrm>
        </p:grpSpPr>
        <p:sp>
          <p:nvSpPr>
            <p:cNvPr id="681" name="Google Shape;681;p59"/>
            <p:cNvSpPr/>
            <p:nvPr/>
          </p:nvSpPr>
          <p:spPr>
            <a:xfrm>
              <a:off x="0" y="0"/>
              <a:ext cx="2629785" cy="439488"/>
            </a:xfrm>
            <a:custGeom>
              <a:avLst/>
              <a:gdLst/>
              <a:ahLst/>
              <a:cxnLst/>
              <a:rect l="l" t="t" r="r" b="b"/>
              <a:pathLst>
                <a:path w="2629785" h="439488" extrusionOk="0">
                  <a:moveTo>
                    <a:pt x="0" y="0"/>
                  </a:moveTo>
                  <a:lnTo>
                    <a:pt x="2629785" y="0"/>
                  </a:lnTo>
                  <a:lnTo>
                    <a:pt x="2629785" y="439488"/>
                  </a:lnTo>
                  <a:lnTo>
                    <a:pt x="0" y="439488"/>
                  </a:lnTo>
                  <a:close/>
                </a:path>
              </a:pathLst>
            </a:custGeom>
            <a:solidFill>
              <a:srgbClr val="D0D3D4"/>
            </a:solidFill>
            <a:ln>
              <a:noFill/>
            </a:ln>
          </p:spPr>
        </p:sp>
        <p:sp>
          <p:nvSpPr>
            <p:cNvPr id="682" name="Google Shape;682;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683" name="Google Shape;683;p59"/>
          <p:cNvPicPr preferRelativeResize="0"/>
          <p:nvPr/>
        </p:nvPicPr>
        <p:blipFill rotWithShape="1">
          <a:blip r:embed="rId3">
            <a:alphaModFix/>
          </a:blip>
          <a:srcRect/>
          <a:stretch/>
        </p:blipFill>
        <p:spPr>
          <a:xfrm>
            <a:off x="11070810" y="220416"/>
            <a:ext cx="673855" cy="673855"/>
          </a:xfrm>
          <a:prstGeom prst="rect">
            <a:avLst/>
          </a:prstGeom>
          <a:noFill/>
          <a:ln>
            <a:noFill/>
          </a:ln>
        </p:spPr>
      </p:pic>
      <p:pic>
        <p:nvPicPr>
          <p:cNvPr id="684" name="Google Shape;684;p59"/>
          <p:cNvPicPr preferRelativeResize="0"/>
          <p:nvPr/>
        </p:nvPicPr>
        <p:blipFill rotWithShape="1">
          <a:blip r:embed="rId4">
            <a:alphaModFix/>
          </a:blip>
          <a:srcRect/>
          <a:stretch/>
        </p:blipFill>
        <p:spPr>
          <a:xfrm>
            <a:off x="10108198" y="223788"/>
            <a:ext cx="673855" cy="673855"/>
          </a:xfrm>
          <a:prstGeom prst="rect">
            <a:avLst/>
          </a:prstGeom>
          <a:noFill/>
          <a:ln>
            <a:noFill/>
          </a:ln>
        </p:spPr>
      </p:pic>
      <p:pic>
        <p:nvPicPr>
          <p:cNvPr id="685" name="Google Shape;685;p59"/>
          <p:cNvPicPr preferRelativeResize="0"/>
          <p:nvPr/>
        </p:nvPicPr>
        <p:blipFill rotWithShape="1">
          <a:blip r:embed="rId5">
            <a:alphaModFix/>
          </a:blip>
          <a:srcRect/>
          <a:stretch/>
        </p:blipFill>
        <p:spPr>
          <a:xfrm>
            <a:off x="9136919" y="223788"/>
            <a:ext cx="673855" cy="673855"/>
          </a:xfrm>
          <a:prstGeom prst="rect">
            <a:avLst/>
          </a:prstGeom>
          <a:noFill/>
          <a:ln>
            <a:noFill/>
          </a:ln>
        </p:spPr>
      </p:pic>
      <p:pic>
        <p:nvPicPr>
          <p:cNvPr id="686" name="Google Shape;686;p59"/>
          <p:cNvPicPr preferRelativeResize="0"/>
          <p:nvPr/>
        </p:nvPicPr>
        <p:blipFill rotWithShape="1">
          <a:blip r:embed="rId6">
            <a:alphaModFix/>
          </a:blip>
          <a:srcRect b="20247"/>
          <a:stretch/>
        </p:blipFill>
        <p:spPr>
          <a:xfrm>
            <a:off x="5542853" y="311345"/>
            <a:ext cx="919399" cy="607399"/>
          </a:xfrm>
          <a:prstGeom prst="rect">
            <a:avLst/>
          </a:prstGeom>
          <a:noFill/>
          <a:ln>
            <a:noFill/>
          </a:ln>
        </p:spPr>
      </p:pic>
      <p:grpSp>
        <p:nvGrpSpPr>
          <p:cNvPr id="687" name="Google Shape;687;p59"/>
          <p:cNvGrpSpPr/>
          <p:nvPr/>
        </p:nvGrpSpPr>
        <p:grpSpPr>
          <a:xfrm rot="10778608">
            <a:off x="-1025234" y="-403709"/>
            <a:ext cx="1097085" cy="1065029"/>
            <a:chOff x="0" y="-28575"/>
            <a:chExt cx="812700" cy="841500"/>
          </a:xfrm>
        </p:grpSpPr>
        <p:sp>
          <p:nvSpPr>
            <p:cNvPr id="688" name="Google Shape;688;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689" name="Google Shape;689;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690" name="Google Shape;690;p59"/>
          <p:cNvGrpSpPr/>
          <p:nvPr/>
        </p:nvGrpSpPr>
        <p:grpSpPr>
          <a:xfrm rot="10778608">
            <a:off x="-1025234" y="218990"/>
            <a:ext cx="1097085" cy="1065029"/>
            <a:chOff x="0" y="-28575"/>
            <a:chExt cx="812700" cy="841500"/>
          </a:xfrm>
        </p:grpSpPr>
        <p:sp>
          <p:nvSpPr>
            <p:cNvPr id="691" name="Google Shape;691;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692" name="Google Shape;692;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sp>
        <p:nvSpPr>
          <p:cNvPr id="693" name="Google Shape;693;p59"/>
          <p:cNvSpPr/>
          <p:nvPr/>
        </p:nvSpPr>
        <p:spPr>
          <a:xfrm>
            <a:off x="153500" y="-17800"/>
            <a:ext cx="5305059" cy="7024723"/>
          </a:xfrm>
          <a:custGeom>
            <a:avLst/>
            <a:gdLst/>
            <a:ahLst/>
            <a:cxnLst/>
            <a:rect l="l" t="t" r="r" b="b"/>
            <a:pathLst>
              <a:path w="1943245" h="2730699" extrusionOk="0">
                <a:moveTo>
                  <a:pt x="0" y="0"/>
                </a:moveTo>
                <a:lnTo>
                  <a:pt x="1943245" y="0"/>
                </a:lnTo>
                <a:lnTo>
                  <a:pt x="1943245" y="2730699"/>
                </a:lnTo>
                <a:lnTo>
                  <a:pt x="0" y="2730699"/>
                </a:lnTo>
                <a:close/>
              </a:path>
            </a:pathLst>
          </a:custGeom>
          <a:solidFill>
            <a:srgbClr val="0092D1"/>
          </a:solidFill>
          <a:ln>
            <a:noFill/>
          </a:ln>
        </p:spPr>
      </p:sp>
      <p:grpSp>
        <p:nvGrpSpPr>
          <p:cNvPr id="694" name="Google Shape;694;p59"/>
          <p:cNvGrpSpPr/>
          <p:nvPr/>
        </p:nvGrpSpPr>
        <p:grpSpPr>
          <a:xfrm rot="10778608">
            <a:off x="-1025234" y="841689"/>
            <a:ext cx="1097085" cy="1065029"/>
            <a:chOff x="0" y="-28575"/>
            <a:chExt cx="812700" cy="841500"/>
          </a:xfrm>
        </p:grpSpPr>
        <p:sp>
          <p:nvSpPr>
            <p:cNvPr id="695" name="Google Shape;695;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696" name="Google Shape;696;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697" name="Google Shape;697;p59"/>
          <p:cNvGrpSpPr/>
          <p:nvPr/>
        </p:nvGrpSpPr>
        <p:grpSpPr>
          <a:xfrm rot="10778608">
            <a:off x="-1025234" y="1464388"/>
            <a:ext cx="1097085" cy="1065029"/>
            <a:chOff x="0" y="-28575"/>
            <a:chExt cx="812700" cy="841500"/>
          </a:xfrm>
        </p:grpSpPr>
        <p:sp>
          <p:nvSpPr>
            <p:cNvPr id="698" name="Google Shape;698;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699" name="Google Shape;699;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00" name="Google Shape;700;p59"/>
          <p:cNvGrpSpPr/>
          <p:nvPr/>
        </p:nvGrpSpPr>
        <p:grpSpPr>
          <a:xfrm rot="10778608">
            <a:off x="-1025234" y="2089238"/>
            <a:ext cx="1097085" cy="1065029"/>
            <a:chOff x="0" y="-28575"/>
            <a:chExt cx="812700" cy="841500"/>
          </a:xfrm>
        </p:grpSpPr>
        <p:sp>
          <p:nvSpPr>
            <p:cNvPr id="701" name="Google Shape;701;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702" name="Google Shape;702;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03" name="Google Shape;703;p59"/>
          <p:cNvGrpSpPr/>
          <p:nvPr/>
        </p:nvGrpSpPr>
        <p:grpSpPr>
          <a:xfrm rot="10778608">
            <a:off x="-1025234" y="2711937"/>
            <a:ext cx="1097085" cy="1065029"/>
            <a:chOff x="0" y="-28575"/>
            <a:chExt cx="812700" cy="841500"/>
          </a:xfrm>
        </p:grpSpPr>
        <p:sp>
          <p:nvSpPr>
            <p:cNvPr id="704" name="Google Shape;704;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705" name="Google Shape;705;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06" name="Google Shape;706;p59"/>
          <p:cNvGrpSpPr/>
          <p:nvPr/>
        </p:nvGrpSpPr>
        <p:grpSpPr>
          <a:xfrm rot="10778608">
            <a:off x="-1025234" y="3334636"/>
            <a:ext cx="1097085" cy="1065029"/>
            <a:chOff x="0" y="-28575"/>
            <a:chExt cx="812700" cy="841500"/>
          </a:xfrm>
        </p:grpSpPr>
        <p:sp>
          <p:nvSpPr>
            <p:cNvPr id="707" name="Google Shape;707;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708" name="Google Shape;708;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09" name="Google Shape;709;p59"/>
          <p:cNvGrpSpPr/>
          <p:nvPr/>
        </p:nvGrpSpPr>
        <p:grpSpPr>
          <a:xfrm rot="10778608">
            <a:off x="-1025234" y="3951856"/>
            <a:ext cx="1097085" cy="1065029"/>
            <a:chOff x="0" y="-28575"/>
            <a:chExt cx="812700" cy="841500"/>
          </a:xfrm>
        </p:grpSpPr>
        <p:sp>
          <p:nvSpPr>
            <p:cNvPr id="710" name="Google Shape;710;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711" name="Google Shape;711;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12" name="Google Shape;712;p59"/>
          <p:cNvGrpSpPr/>
          <p:nvPr/>
        </p:nvGrpSpPr>
        <p:grpSpPr>
          <a:xfrm rot="10778608">
            <a:off x="-1025234" y="4574556"/>
            <a:ext cx="1097085" cy="1065029"/>
            <a:chOff x="0" y="-28575"/>
            <a:chExt cx="812700" cy="841500"/>
          </a:xfrm>
        </p:grpSpPr>
        <p:sp>
          <p:nvSpPr>
            <p:cNvPr id="713" name="Google Shape;713;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714" name="Google Shape;714;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15" name="Google Shape;715;p59"/>
          <p:cNvGrpSpPr/>
          <p:nvPr/>
        </p:nvGrpSpPr>
        <p:grpSpPr>
          <a:xfrm rot="10778608">
            <a:off x="-1025234" y="5191776"/>
            <a:ext cx="1097085" cy="1065029"/>
            <a:chOff x="0" y="-28575"/>
            <a:chExt cx="812700" cy="841500"/>
          </a:xfrm>
        </p:grpSpPr>
        <p:sp>
          <p:nvSpPr>
            <p:cNvPr id="716" name="Google Shape;716;p59"/>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717" name="Google Shape;717;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18" name="Google Shape;718;p59"/>
          <p:cNvGrpSpPr/>
          <p:nvPr/>
        </p:nvGrpSpPr>
        <p:grpSpPr>
          <a:xfrm rot="10778608">
            <a:off x="-1024711" y="5888488"/>
            <a:ext cx="1097085" cy="1065029"/>
            <a:chOff x="0" y="-28575"/>
            <a:chExt cx="812700" cy="841500"/>
          </a:xfrm>
        </p:grpSpPr>
        <p:sp>
          <p:nvSpPr>
            <p:cNvPr id="719" name="Google Shape;719;p59"/>
            <p:cNvSpPr/>
            <p:nvPr/>
          </p:nvSpPr>
          <p:spPr>
            <a:xfrm>
              <a:off x="0" y="0"/>
              <a:ext cx="113765" cy="549767"/>
            </a:xfrm>
            <a:custGeom>
              <a:avLst/>
              <a:gdLst/>
              <a:ahLst/>
              <a:cxnLst/>
              <a:rect l="l" t="t" r="r" b="b"/>
              <a:pathLst>
                <a:path w="113765" h="549767" extrusionOk="0">
                  <a:moveTo>
                    <a:pt x="0" y="0"/>
                  </a:moveTo>
                  <a:lnTo>
                    <a:pt x="113765" y="0"/>
                  </a:lnTo>
                  <a:lnTo>
                    <a:pt x="113765" y="549767"/>
                  </a:lnTo>
                  <a:lnTo>
                    <a:pt x="0" y="549767"/>
                  </a:lnTo>
                  <a:close/>
                </a:path>
              </a:pathLst>
            </a:custGeom>
            <a:solidFill>
              <a:srgbClr val="4EC3E0"/>
            </a:solidFill>
            <a:ln>
              <a:noFill/>
            </a:ln>
          </p:spPr>
        </p:sp>
        <p:sp>
          <p:nvSpPr>
            <p:cNvPr id="720" name="Google Shape;720;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721" name="Google Shape;721;p59"/>
          <p:cNvPicPr preferRelativeResize="0"/>
          <p:nvPr/>
        </p:nvPicPr>
        <p:blipFill rotWithShape="1">
          <a:blip r:embed="rId7">
            <a:alphaModFix/>
          </a:blip>
          <a:srcRect/>
          <a:stretch/>
        </p:blipFill>
        <p:spPr>
          <a:xfrm>
            <a:off x="1124705" y="6277402"/>
            <a:ext cx="983513" cy="227438"/>
          </a:xfrm>
          <a:prstGeom prst="rect">
            <a:avLst/>
          </a:prstGeom>
          <a:noFill/>
          <a:ln>
            <a:noFill/>
          </a:ln>
        </p:spPr>
      </p:pic>
      <p:grpSp>
        <p:nvGrpSpPr>
          <p:cNvPr id="722" name="Google Shape;722;p59"/>
          <p:cNvGrpSpPr/>
          <p:nvPr/>
        </p:nvGrpSpPr>
        <p:grpSpPr>
          <a:xfrm>
            <a:off x="523410" y="3761006"/>
            <a:ext cx="4497899" cy="2387132"/>
            <a:chOff x="0" y="-28575"/>
            <a:chExt cx="1752337" cy="991993"/>
          </a:xfrm>
        </p:grpSpPr>
        <p:sp>
          <p:nvSpPr>
            <p:cNvPr id="723" name="Google Shape;723;p59"/>
            <p:cNvSpPr/>
            <p:nvPr/>
          </p:nvSpPr>
          <p:spPr>
            <a:xfrm>
              <a:off x="0" y="0"/>
              <a:ext cx="1752337" cy="963418"/>
            </a:xfrm>
            <a:custGeom>
              <a:avLst/>
              <a:gdLst/>
              <a:ahLst/>
              <a:cxnLst/>
              <a:rect l="l" t="t" r="r" b="b"/>
              <a:pathLst>
                <a:path w="1752337" h="963418" extrusionOk="0">
                  <a:moveTo>
                    <a:pt x="0" y="0"/>
                  </a:moveTo>
                  <a:lnTo>
                    <a:pt x="1752337" y="0"/>
                  </a:lnTo>
                  <a:lnTo>
                    <a:pt x="1752337" y="963418"/>
                  </a:lnTo>
                  <a:lnTo>
                    <a:pt x="0" y="963418"/>
                  </a:lnTo>
                  <a:close/>
                </a:path>
              </a:pathLst>
            </a:custGeom>
            <a:solidFill>
              <a:srgbClr val="004976"/>
            </a:solidFill>
            <a:ln>
              <a:noFill/>
            </a:ln>
          </p:spPr>
        </p:sp>
        <p:sp>
          <p:nvSpPr>
            <p:cNvPr id="724" name="Google Shape;724;p59"/>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725" name="Google Shape;725;p59"/>
          <p:cNvPicPr preferRelativeResize="0"/>
          <p:nvPr/>
        </p:nvPicPr>
        <p:blipFill rotWithShape="1">
          <a:blip r:embed="rId8">
            <a:alphaModFix/>
          </a:blip>
          <a:srcRect l="632" t="23756" r="3499" b="634"/>
          <a:stretch/>
        </p:blipFill>
        <p:spPr>
          <a:xfrm>
            <a:off x="616366" y="3933250"/>
            <a:ext cx="4312041" cy="2124631"/>
          </a:xfrm>
          <a:prstGeom prst="rect">
            <a:avLst/>
          </a:prstGeom>
          <a:noFill/>
          <a:ln>
            <a:noFill/>
          </a:ln>
        </p:spPr>
      </p:pic>
      <p:pic>
        <p:nvPicPr>
          <p:cNvPr id="726" name="Google Shape;726;p59"/>
          <p:cNvPicPr preferRelativeResize="0"/>
          <p:nvPr/>
        </p:nvPicPr>
        <p:blipFill rotWithShape="1">
          <a:blip r:embed="rId9">
            <a:alphaModFix/>
          </a:blip>
          <a:srcRect r="6983"/>
          <a:stretch/>
        </p:blipFill>
        <p:spPr>
          <a:xfrm>
            <a:off x="5572443" y="3959001"/>
            <a:ext cx="692009" cy="697509"/>
          </a:xfrm>
          <a:prstGeom prst="rect">
            <a:avLst/>
          </a:prstGeom>
          <a:noFill/>
          <a:ln>
            <a:noFill/>
          </a:ln>
        </p:spPr>
      </p:pic>
      <p:pic>
        <p:nvPicPr>
          <p:cNvPr id="727" name="Google Shape;727;p59"/>
          <p:cNvPicPr preferRelativeResize="0"/>
          <p:nvPr/>
        </p:nvPicPr>
        <p:blipFill rotWithShape="1">
          <a:blip r:embed="rId10">
            <a:alphaModFix/>
          </a:blip>
          <a:srcRect t="25861" r="5275" b="1165"/>
          <a:stretch/>
        </p:blipFill>
        <p:spPr>
          <a:xfrm>
            <a:off x="151233" y="0"/>
            <a:ext cx="5305068" cy="1677200"/>
          </a:xfrm>
          <a:prstGeom prst="rect">
            <a:avLst/>
          </a:prstGeom>
          <a:noFill/>
          <a:ln>
            <a:noFill/>
          </a:ln>
        </p:spPr>
      </p:pic>
      <p:pic>
        <p:nvPicPr>
          <p:cNvPr id="728" name="Google Shape;728;p59"/>
          <p:cNvPicPr preferRelativeResize="0"/>
          <p:nvPr/>
        </p:nvPicPr>
        <p:blipFill rotWithShape="1">
          <a:blip r:embed="rId11">
            <a:alphaModFix/>
          </a:blip>
          <a:srcRect/>
          <a:stretch/>
        </p:blipFill>
        <p:spPr>
          <a:xfrm>
            <a:off x="5643337" y="2871701"/>
            <a:ext cx="552480" cy="541430"/>
          </a:xfrm>
          <a:prstGeom prst="rect">
            <a:avLst/>
          </a:prstGeom>
          <a:noFill/>
          <a:ln>
            <a:noFill/>
          </a:ln>
        </p:spPr>
      </p:pic>
      <p:sp>
        <p:nvSpPr>
          <p:cNvPr id="729" name="Google Shape;729;p59"/>
          <p:cNvSpPr/>
          <p:nvPr/>
        </p:nvSpPr>
        <p:spPr>
          <a:xfrm>
            <a:off x="5418557" y="2732030"/>
            <a:ext cx="6559229" cy="114245"/>
          </a:xfrm>
          <a:custGeom>
            <a:avLst/>
            <a:gdLst/>
            <a:ahLst/>
            <a:cxnLst/>
            <a:rect l="l" t="t" r="r" b="b"/>
            <a:pathLst>
              <a:path w="2429344" h="45156" extrusionOk="0">
                <a:moveTo>
                  <a:pt x="0" y="0"/>
                </a:moveTo>
                <a:lnTo>
                  <a:pt x="2429344" y="0"/>
                </a:lnTo>
                <a:lnTo>
                  <a:pt x="2429344" y="45156"/>
                </a:lnTo>
                <a:lnTo>
                  <a:pt x="0" y="45156"/>
                </a:lnTo>
                <a:close/>
              </a:path>
            </a:pathLst>
          </a:custGeom>
          <a:solidFill>
            <a:srgbClr val="000000">
              <a:alpha val="0"/>
            </a:srgbClr>
          </a:solidFill>
          <a:ln>
            <a:noFill/>
          </a:ln>
        </p:spPr>
      </p:sp>
      <p:cxnSp>
        <p:nvCxnSpPr>
          <p:cNvPr id="730" name="Google Shape;730;p59"/>
          <p:cNvCxnSpPr/>
          <p:nvPr/>
        </p:nvCxnSpPr>
        <p:spPr>
          <a:xfrm>
            <a:off x="6380603" y="2712937"/>
            <a:ext cx="5412000" cy="0"/>
          </a:xfrm>
          <a:prstGeom prst="straightConnector1">
            <a:avLst/>
          </a:prstGeom>
          <a:noFill/>
          <a:ln w="9525" cap="flat" cmpd="sng">
            <a:solidFill>
              <a:srgbClr val="004976">
                <a:alpha val="26666"/>
              </a:srgbClr>
            </a:solidFill>
            <a:prstDash val="solid"/>
            <a:round/>
            <a:headEnd type="none" w="sm" len="sm"/>
            <a:tailEnd type="none" w="sm" len="sm"/>
          </a:ln>
        </p:spPr>
      </p:cxnSp>
      <p:cxnSp>
        <p:nvCxnSpPr>
          <p:cNvPr id="731" name="Google Shape;731;p59"/>
          <p:cNvCxnSpPr/>
          <p:nvPr/>
        </p:nvCxnSpPr>
        <p:spPr>
          <a:xfrm>
            <a:off x="6380603" y="4263784"/>
            <a:ext cx="5412000" cy="0"/>
          </a:xfrm>
          <a:prstGeom prst="straightConnector1">
            <a:avLst/>
          </a:prstGeom>
          <a:noFill/>
          <a:ln w="9525" cap="flat" cmpd="sng">
            <a:solidFill>
              <a:srgbClr val="004976">
                <a:alpha val="26666"/>
              </a:srgbClr>
            </a:solidFill>
            <a:prstDash val="solid"/>
            <a:round/>
            <a:headEnd type="none" w="sm" len="sm"/>
            <a:tailEnd type="none" w="sm" len="sm"/>
          </a:ln>
        </p:spPr>
      </p:cxnSp>
      <p:pic>
        <p:nvPicPr>
          <p:cNvPr id="732" name="Google Shape;732;p59"/>
          <p:cNvPicPr preferRelativeResize="0"/>
          <p:nvPr/>
        </p:nvPicPr>
        <p:blipFill rotWithShape="1">
          <a:blip r:embed="rId12">
            <a:alphaModFix/>
          </a:blip>
          <a:srcRect/>
          <a:stretch/>
        </p:blipFill>
        <p:spPr>
          <a:xfrm>
            <a:off x="5672184" y="1310302"/>
            <a:ext cx="600298" cy="600298"/>
          </a:xfrm>
          <a:prstGeom prst="rect">
            <a:avLst/>
          </a:prstGeom>
          <a:noFill/>
          <a:ln>
            <a:noFill/>
          </a:ln>
        </p:spPr>
      </p:pic>
      <p:sp>
        <p:nvSpPr>
          <p:cNvPr id="733" name="Google Shape;733;p59"/>
          <p:cNvSpPr txBox="1"/>
          <p:nvPr/>
        </p:nvSpPr>
        <p:spPr>
          <a:xfrm>
            <a:off x="6474612" y="1548876"/>
            <a:ext cx="5424300" cy="1121100"/>
          </a:xfrm>
          <a:prstGeom prst="rect">
            <a:avLst/>
          </a:prstGeom>
          <a:noFill/>
          <a:ln>
            <a:noFill/>
          </a:ln>
        </p:spPr>
        <p:txBody>
          <a:bodyPr spcFirstLastPara="1" wrap="square" lIns="0" tIns="0" rIns="0" bIns="0" anchor="t" anchorCtr="0">
            <a:spAutoFit/>
          </a:bodyPr>
          <a:lstStyle/>
          <a:p>
            <a:pPr marL="0" marR="0" lvl="0" indent="0" algn="just" rtl="0">
              <a:lnSpc>
                <a:spcPct val="140083"/>
              </a:lnSpc>
              <a:spcBef>
                <a:spcPts val="0"/>
              </a:spcBef>
              <a:spcAft>
                <a:spcPts val="0"/>
              </a:spcAft>
              <a:buClr>
                <a:srgbClr val="000000"/>
              </a:buClr>
              <a:buSzPts val="1100"/>
              <a:buFont typeface="Arial"/>
              <a:buNone/>
            </a:pPr>
            <a:r>
              <a:rPr lang="en-PH" sz="1100" b="0" i="0" u="none" strike="noStrike" cap="none">
                <a:solidFill>
                  <a:srgbClr val="004976"/>
                </a:solidFill>
                <a:latin typeface="Arial"/>
                <a:ea typeface="Arial"/>
                <a:cs typeface="Arial"/>
                <a:sym typeface="Arial"/>
              </a:rPr>
              <a:t>T</a:t>
            </a:r>
            <a:r>
              <a:rPr lang="en-PH" sz="1400" b="0" i="0" u="none" strike="noStrike" cap="none">
                <a:solidFill>
                  <a:srgbClr val="004976"/>
                </a:solidFill>
                <a:latin typeface="Arial"/>
                <a:ea typeface="Arial"/>
                <a:cs typeface="Arial"/>
                <a:sym typeface="Arial"/>
              </a:rPr>
              <a:t>he bidder shall ensure that venues/Infrastructure is designed to be accessible for persons living with disabilities (for example ramps, railings, handrails, lifts, larger restrooms and appropriate fixtures, a venue at ground level, visible signage, and assistive technology)</a:t>
            </a:r>
            <a:endParaRPr sz="1400" b="0" i="0" u="none" strike="noStrike" cap="none">
              <a:solidFill>
                <a:srgbClr val="000000"/>
              </a:solidFill>
              <a:latin typeface="Arial"/>
              <a:ea typeface="Arial"/>
              <a:cs typeface="Arial"/>
              <a:sym typeface="Arial"/>
            </a:endParaRPr>
          </a:p>
        </p:txBody>
      </p:sp>
      <p:sp>
        <p:nvSpPr>
          <p:cNvPr id="734" name="Google Shape;734;p59"/>
          <p:cNvSpPr txBox="1"/>
          <p:nvPr/>
        </p:nvSpPr>
        <p:spPr>
          <a:xfrm>
            <a:off x="6606103" y="455659"/>
            <a:ext cx="2421000" cy="184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SDGs</a:t>
            </a:r>
            <a:r>
              <a:rPr lang="en-PH" sz="1200" b="0" i="0" u="none" strike="noStrike" cap="none">
                <a:solidFill>
                  <a:srgbClr val="004976"/>
                </a:solidFill>
                <a:latin typeface="Arial"/>
                <a:ea typeface="Arial"/>
                <a:cs typeface="Arial"/>
                <a:sym typeface="Arial"/>
              </a:rPr>
              <a:t> addressed in this tender:</a:t>
            </a:r>
            <a:endParaRPr sz="3500" b="0" i="0" u="none" strike="noStrike" cap="none">
              <a:solidFill>
                <a:srgbClr val="000000"/>
              </a:solidFill>
              <a:latin typeface="Arial"/>
              <a:ea typeface="Arial"/>
              <a:cs typeface="Arial"/>
              <a:sym typeface="Arial"/>
            </a:endParaRPr>
          </a:p>
        </p:txBody>
      </p:sp>
      <p:sp>
        <p:nvSpPr>
          <p:cNvPr id="735" name="Google Shape;735;p59"/>
          <p:cNvSpPr txBox="1"/>
          <p:nvPr/>
        </p:nvSpPr>
        <p:spPr>
          <a:xfrm>
            <a:off x="6474612" y="1191459"/>
            <a:ext cx="42234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Criteria text included in the tender: </a:t>
            </a:r>
            <a:endParaRPr sz="3500" b="0" i="0" u="none" strike="noStrike" cap="none">
              <a:solidFill>
                <a:srgbClr val="000000"/>
              </a:solidFill>
              <a:latin typeface="Arial"/>
              <a:ea typeface="Arial"/>
              <a:cs typeface="Arial"/>
              <a:sym typeface="Arial"/>
            </a:endParaRPr>
          </a:p>
        </p:txBody>
      </p:sp>
      <p:sp>
        <p:nvSpPr>
          <p:cNvPr id="736" name="Google Shape;736;p59"/>
          <p:cNvSpPr txBox="1"/>
          <p:nvPr/>
        </p:nvSpPr>
        <p:spPr>
          <a:xfrm>
            <a:off x="435383" y="1739085"/>
            <a:ext cx="2218800" cy="1379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Tender title:</a:t>
            </a:r>
            <a:r>
              <a:rPr lang="en-PH" sz="1400" b="0" i="0" u="none" strike="noStrike" cap="none">
                <a:solidFill>
                  <a:srgbClr val="FFFFFF"/>
                </a:solidFill>
                <a:latin typeface="Arial"/>
                <a:ea typeface="Arial"/>
                <a:cs typeface="Arial"/>
                <a:sym typeface="Arial"/>
              </a:rPr>
              <a:t> </a:t>
            </a:r>
            <a:endParaRPr sz="3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PH" sz="1400" b="0" i="0" u="none" strike="noStrike" cap="none">
                <a:solidFill>
                  <a:srgbClr val="FFFFFF"/>
                </a:solidFill>
                <a:latin typeface="Arial"/>
                <a:ea typeface="Arial"/>
                <a:cs typeface="Arial"/>
                <a:sym typeface="Arial"/>
              </a:rPr>
              <a:t>Venue, Meal and Accommodation Services for NRP project National Resilience Programme (NRP)</a:t>
            </a:r>
            <a:endParaRPr sz="3800" b="0" i="0" u="none" strike="noStrike" cap="none">
              <a:solidFill>
                <a:srgbClr val="000000"/>
              </a:solidFill>
              <a:latin typeface="Arial"/>
              <a:ea typeface="Arial"/>
              <a:cs typeface="Arial"/>
              <a:sym typeface="Arial"/>
            </a:endParaRPr>
          </a:p>
        </p:txBody>
      </p:sp>
      <p:sp>
        <p:nvSpPr>
          <p:cNvPr id="737" name="Google Shape;737;p59"/>
          <p:cNvSpPr txBox="1"/>
          <p:nvPr/>
        </p:nvSpPr>
        <p:spPr>
          <a:xfrm>
            <a:off x="435383" y="3197621"/>
            <a:ext cx="25953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Project country</a:t>
            </a:r>
            <a:r>
              <a:rPr lang="en-PH" sz="1400" b="0" i="0" u="none" strike="noStrike" cap="none">
                <a:solidFill>
                  <a:srgbClr val="FFFFFF"/>
                </a:solidFill>
                <a:latin typeface="Arial"/>
                <a:ea typeface="Arial"/>
                <a:cs typeface="Arial"/>
                <a:sym typeface="Arial"/>
              </a:rPr>
              <a:t>: Bangladesh</a:t>
            </a:r>
            <a:endParaRPr sz="3800" b="0" i="0" u="none" strike="noStrike" cap="none">
              <a:solidFill>
                <a:srgbClr val="000000"/>
              </a:solidFill>
              <a:latin typeface="Arial"/>
              <a:ea typeface="Arial"/>
              <a:cs typeface="Arial"/>
              <a:sym typeface="Arial"/>
            </a:endParaRPr>
          </a:p>
        </p:txBody>
      </p:sp>
      <p:sp>
        <p:nvSpPr>
          <p:cNvPr id="738" name="Google Shape;738;p59"/>
          <p:cNvSpPr txBox="1"/>
          <p:nvPr/>
        </p:nvSpPr>
        <p:spPr>
          <a:xfrm>
            <a:off x="2932740" y="1753212"/>
            <a:ext cx="2348700" cy="215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Award amount:</a:t>
            </a:r>
            <a:r>
              <a:rPr lang="en-PH" sz="1400" b="0" i="0" u="none" strike="noStrike" cap="none">
                <a:solidFill>
                  <a:srgbClr val="FFFFFF"/>
                </a:solidFill>
                <a:latin typeface="Arial"/>
                <a:ea typeface="Arial"/>
                <a:cs typeface="Arial"/>
                <a:sym typeface="Arial"/>
              </a:rPr>
              <a:t> $49,614.29</a:t>
            </a:r>
            <a:endParaRPr sz="3800" b="0" i="0" u="none" strike="noStrike" cap="none">
              <a:solidFill>
                <a:srgbClr val="000000"/>
              </a:solidFill>
              <a:latin typeface="Arial"/>
              <a:ea typeface="Arial"/>
              <a:cs typeface="Arial"/>
              <a:sym typeface="Arial"/>
            </a:endParaRPr>
          </a:p>
        </p:txBody>
      </p:sp>
      <p:sp>
        <p:nvSpPr>
          <p:cNvPr id="739" name="Google Shape;739;p59"/>
          <p:cNvSpPr txBox="1"/>
          <p:nvPr/>
        </p:nvSpPr>
        <p:spPr>
          <a:xfrm>
            <a:off x="2932740" y="2240098"/>
            <a:ext cx="2472300" cy="948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Partner:</a:t>
            </a:r>
            <a:r>
              <a:rPr lang="en-PH" sz="1400" b="0" i="0" u="none" strike="noStrike" cap="none">
                <a:solidFill>
                  <a:srgbClr val="FFFFFF"/>
                </a:solidFill>
                <a:latin typeface="Arial"/>
                <a:ea typeface="Arial"/>
                <a:cs typeface="Arial"/>
                <a:sym typeface="Arial"/>
              </a:rPr>
              <a:t> </a:t>
            </a:r>
            <a:endParaRPr sz="3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PH" sz="1400" b="0" i="0" u="none" strike="noStrike" cap="none">
                <a:solidFill>
                  <a:srgbClr val="FFFFFF"/>
                </a:solidFill>
                <a:latin typeface="Arial"/>
                <a:ea typeface="Arial"/>
                <a:cs typeface="Arial"/>
                <a:sym typeface="Arial"/>
              </a:rPr>
              <a:t>SIDA Swedish International Development Cooperation Agency</a:t>
            </a:r>
            <a:endParaRPr sz="3800" b="0" i="0" u="none" strike="noStrike" cap="none">
              <a:solidFill>
                <a:srgbClr val="000000"/>
              </a:solidFill>
              <a:latin typeface="Arial"/>
              <a:ea typeface="Arial"/>
              <a:cs typeface="Arial"/>
              <a:sym typeface="Arial"/>
            </a:endParaRPr>
          </a:p>
        </p:txBody>
      </p:sp>
      <p:sp>
        <p:nvSpPr>
          <p:cNvPr id="740" name="Google Shape;740;p59"/>
          <p:cNvSpPr txBox="1"/>
          <p:nvPr/>
        </p:nvSpPr>
        <p:spPr>
          <a:xfrm>
            <a:off x="435375" y="174700"/>
            <a:ext cx="3425700" cy="1345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300"/>
              <a:buFont typeface="Arial"/>
              <a:buNone/>
            </a:pPr>
            <a:r>
              <a:rPr lang="en-PH" sz="2300" b="1" i="0" u="none" strike="noStrike" cap="none">
                <a:solidFill>
                  <a:srgbClr val="FFFFFF"/>
                </a:solidFill>
                <a:latin typeface="Arial"/>
                <a:ea typeface="Arial"/>
                <a:cs typeface="Arial"/>
                <a:sym typeface="Arial"/>
              </a:rPr>
              <a:t>Inclusion of Disability Criteria in Tenders in Bangladesh</a:t>
            </a:r>
            <a:endParaRPr sz="3500" b="0" i="0" u="none" strike="noStrike" cap="none">
              <a:solidFill>
                <a:srgbClr val="000000"/>
              </a:solidFill>
              <a:latin typeface="Arial"/>
              <a:ea typeface="Arial"/>
              <a:cs typeface="Arial"/>
              <a:sym typeface="Arial"/>
            </a:endParaRPr>
          </a:p>
        </p:txBody>
      </p:sp>
      <p:sp>
        <p:nvSpPr>
          <p:cNvPr id="741" name="Google Shape;741;p59"/>
          <p:cNvSpPr txBox="1"/>
          <p:nvPr/>
        </p:nvSpPr>
        <p:spPr>
          <a:xfrm>
            <a:off x="1143176" y="6490298"/>
            <a:ext cx="2061300" cy="184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Sustainable Supply Chains</a:t>
            </a:r>
            <a:endParaRPr sz="3500" b="0" i="0" u="none" strike="noStrike" cap="none">
              <a:solidFill>
                <a:srgbClr val="000000"/>
              </a:solidFill>
              <a:latin typeface="Arial"/>
              <a:ea typeface="Arial"/>
              <a:cs typeface="Arial"/>
              <a:sym typeface="Arial"/>
            </a:endParaRPr>
          </a:p>
        </p:txBody>
      </p:sp>
      <p:sp>
        <p:nvSpPr>
          <p:cNvPr id="742" name="Google Shape;742;p59"/>
          <p:cNvSpPr txBox="1"/>
          <p:nvPr/>
        </p:nvSpPr>
        <p:spPr>
          <a:xfrm>
            <a:off x="6474612" y="2844742"/>
            <a:ext cx="2713800" cy="231000"/>
          </a:xfrm>
          <a:prstGeom prst="rect">
            <a:avLst/>
          </a:prstGeom>
          <a:noFill/>
          <a:ln>
            <a:noFill/>
          </a:ln>
        </p:spPr>
        <p:txBody>
          <a:bodyPr spcFirstLastPara="1" wrap="square" lIns="0" tIns="0" rIns="0" bIns="0" anchor="t" anchorCtr="0">
            <a:spAutoFit/>
          </a:bodyPr>
          <a:lstStyle/>
          <a:p>
            <a:pPr marL="0" marR="0" lvl="0" indent="0" algn="ctr" rtl="0">
              <a:lnSpc>
                <a:spcPct val="139833"/>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Was this tender successful?</a:t>
            </a:r>
            <a:endParaRPr sz="3500" b="0" i="0" u="none" strike="noStrike" cap="none">
              <a:solidFill>
                <a:srgbClr val="000000"/>
              </a:solidFill>
              <a:latin typeface="Arial"/>
              <a:ea typeface="Arial"/>
              <a:cs typeface="Arial"/>
              <a:sym typeface="Arial"/>
            </a:endParaRPr>
          </a:p>
        </p:txBody>
      </p:sp>
      <p:sp>
        <p:nvSpPr>
          <p:cNvPr id="743" name="Google Shape;743;p59"/>
          <p:cNvSpPr txBox="1"/>
          <p:nvPr/>
        </p:nvSpPr>
        <p:spPr>
          <a:xfrm>
            <a:off x="6474612" y="3202175"/>
            <a:ext cx="5386500" cy="994200"/>
          </a:xfrm>
          <a:prstGeom prst="rect">
            <a:avLst/>
          </a:prstGeom>
          <a:noFill/>
          <a:ln>
            <a:noFill/>
          </a:ln>
        </p:spPr>
        <p:txBody>
          <a:bodyPr spcFirstLastPara="1" wrap="square" lIns="0" tIns="0" rIns="0" bIns="0" anchor="t" anchorCtr="0">
            <a:spAutoFit/>
          </a:bodyPr>
          <a:lstStyle/>
          <a:p>
            <a:pPr marL="457200" marR="0" lvl="0" indent="-336550" algn="just" rtl="0">
              <a:lnSpc>
                <a:spcPct val="140000"/>
              </a:lnSpc>
              <a:spcBef>
                <a:spcPts val="0"/>
              </a:spcBef>
              <a:spcAft>
                <a:spcPts val="0"/>
              </a:spcAft>
              <a:buClr>
                <a:srgbClr val="004976"/>
              </a:buClr>
              <a:buSzPts val="1700"/>
              <a:buFont typeface="Arial"/>
              <a:buChar char="●"/>
            </a:pPr>
            <a:r>
              <a:rPr lang="en-PH" sz="1700" b="0" i="0" u="none" strike="noStrike" cap="none">
                <a:solidFill>
                  <a:srgbClr val="004976"/>
                </a:solidFill>
                <a:latin typeface="Arial"/>
                <a:ea typeface="Arial"/>
                <a:cs typeface="Arial"/>
                <a:sym typeface="Arial"/>
              </a:rPr>
              <a:t>05 bidders submitted their quotations </a:t>
            </a:r>
            <a:endParaRPr sz="1700" b="0" i="0" u="none" strike="noStrike" cap="none">
              <a:solidFill>
                <a:srgbClr val="004976"/>
              </a:solidFill>
              <a:latin typeface="Arial"/>
              <a:ea typeface="Arial"/>
              <a:cs typeface="Arial"/>
              <a:sym typeface="Arial"/>
            </a:endParaRPr>
          </a:p>
          <a:p>
            <a:pPr marL="457200" marR="0" lvl="0" indent="-317500" algn="just" rtl="0">
              <a:lnSpc>
                <a:spcPct val="140000"/>
              </a:lnSpc>
              <a:spcBef>
                <a:spcPts val="0"/>
              </a:spcBef>
              <a:spcAft>
                <a:spcPts val="0"/>
              </a:spcAft>
              <a:buClr>
                <a:srgbClr val="004976"/>
              </a:buClr>
              <a:buSzPts val="1400"/>
              <a:buFont typeface="Arial"/>
              <a:buChar char="●"/>
            </a:pPr>
            <a:r>
              <a:rPr lang="en-PH" sz="1700" b="0" i="0" u="none" strike="noStrike" cap="none">
                <a:solidFill>
                  <a:srgbClr val="004976"/>
                </a:solidFill>
                <a:latin typeface="Arial"/>
                <a:ea typeface="Arial"/>
                <a:cs typeface="Arial"/>
                <a:sym typeface="Arial"/>
              </a:rPr>
              <a:t>03 bidders complied with this sustainability criterion.</a:t>
            </a:r>
            <a:r>
              <a:rPr lang="en-PH" sz="1400" b="0" i="0" u="none" strike="noStrike" cap="none">
                <a:solidFill>
                  <a:srgbClr val="004976"/>
                </a:solidFill>
                <a:latin typeface="Arial"/>
                <a:ea typeface="Arial"/>
                <a:cs typeface="Arial"/>
                <a:sym typeface="Arial"/>
              </a:rPr>
              <a:t> </a:t>
            </a:r>
            <a:endParaRPr sz="1500" b="0" i="0" u="none" strike="noStrike" cap="none">
              <a:solidFill>
                <a:srgbClr val="004976"/>
              </a:solidFill>
              <a:latin typeface="Arial"/>
              <a:ea typeface="Arial"/>
              <a:cs typeface="Arial"/>
              <a:sym typeface="Arial"/>
            </a:endParaRPr>
          </a:p>
        </p:txBody>
      </p:sp>
      <p:sp>
        <p:nvSpPr>
          <p:cNvPr id="744" name="Google Shape;744;p59"/>
          <p:cNvSpPr txBox="1"/>
          <p:nvPr/>
        </p:nvSpPr>
        <p:spPr>
          <a:xfrm>
            <a:off x="6474600" y="4753025"/>
            <a:ext cx="5556900" cy="877800"/>
          </a:xfrm>
          <a:prstGeom prst="rect">
            <a:avLst/>
          </a:prstGeom>
          <a:noFill/>
          <a:ln>
            <a:noFill/>
          </a:ln>
        </p:spPr>
        <p:txBody>
          <a:bodyPr spcFirstLastPara="1" wrap="square" lIns="0" tIns="0" rIns="0" bIns="0" anchor="t" anchorCtr="0">
            <a:spAutoFit/>
          </a:bodyPr>
          <a:lstStyle/>
          <a:p>
            <a:pPr marL="0" marR="0" lvl="0" indent="0" algn="just" rtl="0">
              <a:lnSpc>
                <a:spcPct val="140083"/>
              </a:lnSpc>
              <a:spcBef>
                <a:spcPts val="0"/>
              </a:spcBef>
              <a:spcAft>
                <a:spcPts val="0"/>
              </a:spcAft>
              <a:buClr>
                <a:srgbClr val="000000"/>
              </a:buClr>
              <a:buSzPts val="1500"/>
              <a:buFont typeface="Arial"/>
              <a:buNone/>
            </a:pPr>
            <a:r>
              <a:rPr lang="en-PH" sz="1500" b="0" i="0" u="none" strike="noStrike" cap="none">
                <a:solidFill>
                  <a:srgbClr val="004976"/>
                </a:solidFill>
                <a:latin typeface="Arial"/>
                <a:ea typeface="Arial"/>
                <a:cs typeface="Arial"/>
                <a:sym typeface="Arial"/>
              </a:rPr>
              <a:t>This criterion should be accurately specified to ensure that the awarded supplier will provide all the requested items and not partial requirements. </a:t>
            </a:r>
            <a:endParaRPr sz="1600" b="0" i="0" u="none" strike="noStrike" cap="none">
              <a:solidFill>
                <a:srgbClr val="004976"/>
              </a:solidFill>
              <a:latin typeface="Arial"/>
              <a:ea typeface="Arial"/>
              <a:cs typeface="Arial"/>
              <a:sym typeface="Arial"/>
            </a:endParaRPr>
          </a:p>
        </p:txBody>
      </p:sp>
      <p:sp>
        <p:nvSpPr>
          <p:cNvPr id="745" name="Google Shape;745;p59"/>
          <p:cNvSpPr txBox="1"/>
          <p:nvPr/>
        </p:nvSpPr>
        <p:spPr>
          <a:xfrm>
            <a:off x="6474612" y="4395608"/>
            <a:ext cx="52680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What were the lessons learned?</a:t>
            </a:r>
            <a:endParaRPr sz="3500" b="0" i="0" u="none" strike="noStrike" cap="none">
              <a:solidFill>
                <a:srgbClr val="000000"/>
              </a:solidFill>
              <a:latin typeface="Arial"/>
              <a:ea typeface="Arial"/>
              <a:cs typeface="Arial"/>
              <a:sym typeface="Arial"/>
            </a:endParaRPr>
          </a:p>
        </p:txBody>
      </p:sp>
      <p:pic>
        <p:nvPicPr>
          <p:cNvPr id="746" name="Google Shape;746;p59"/>
          <p:cNvPicPr preferRelativeResize="0"/>
          <p:nvPr/>
        </p:nvPicPr>
        <p:blipFill rotWithShape="1">
          <a:blip r:embed="rId13">
            <a:alphaModFix/>
          </a:blip>
          <a:srcRect/>
          <a:stretch/>
        </p:blipFill>
        <p:spPr>
          <a:xfrm>
            <a:off x="511400" y="6312272"/>
            <a:ext cx="513799" cy="454562"/>
          </a:xfrm>
          <a:prstGeom prst="rect">
            <a:avLst/>
          </a:prstGeom>
          <a:noFill/>
          <a:ln>
            <a:noFill/>
          </a:ln>
        </p:spPr>
      </p:pic>
      <p:pic>
        <p:nvPicPr>
          <p:cNvPr id="747" name="Google Shape;747;p59"/>
          <p:cNvPicPr preferRelativeResize="0"/>
          <p:nvPr/>
        </p:nvPicPr>
        <p:blipFill rotWithShape="1">
          <a:blip r:embed="rId14">
            <a:alphaModFix/>
          </a:blip>
          <a:srcRect/>
          <a:stretch/>
        </p:blipFill>
        <p:spPr>
          <a:xfrm>
            <a:off x="10784067" y="918742"/>
            <a:ext cx="1247334" cy="183333"/>
          </a:xfrm>
          <a:prstGeom prst="rect">
            <a:avLst/>
          </a:prstGeom>
          <a:noFill/>
          <a:ln>
            <a:noFill/>
          </a:ln>
        </p:spPr>
      </p:pic>
      <p:sp>
        <p:nvSpPr>
          <p:cNvPr id="748" name="Google Shape;748;p59"/>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0"/>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4.5 Health and Safety</a:t>
            </a:r>
            <a:endParaRPr/>
          </a:p>
        </p:txBody>
      </p:sp>
      <p:pic>
        <p:nvPicPr>
          <p:cNvPr id="754" name="Google Shape;754;p60"/>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755" name="Google Shape;755;p6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PH"/>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61"/>
          <p:cNvPicPr preferRelativeResize="0"/>
          <p:nvPr/>
        </p:nvPicPr>
        <p:blipFill rotWithShape="1">
          <a:blip r:embed="rId3">
            <a:alphaModFix/>
          </a:blip>
          <a:srcRect/>
          <a:stretch/>
        </p:blipFill>
        <p:spPr>
          <a:xfrm>
            <a:off x="6974950" y="0"/>
            <a:ext cx="5217060" cy="6858000"/>
          </a:xfrm>
          <a:prstGeom prst="rect">
            <a:avLst/>
          </a:prstGeom>
          <a:noFill/>
          <a:ln>
            <a:noFill/>
          </a:ln>
        </p:spPr>
      </p:pic>
      <p:pic>
        <p:nvPicPr>
          <p:cNvPr id="761" name="Google Shape;761;p61"/>
          <p:cNvPicPr preferRelativeResize="0"/>
          <p:nvPr/>
        </p:nvPicPr>
        <p:blipFill rotWithShape="1">
          <a:blip r:embed="rId4">
            <a:alphaModFix/>
          </a:blip>
          <a:srcRect/>
          <a:stretch/>
        </p:blipFill>
        <p:spPr>
          <a:xfrm>
            <a:off x="9410950" y="4816975"/>
            <a:ext cx="2533650" cy="819150"/>
          </a:xfrm>
          <a:prstGeom prst="rect">
            <a:avLst/>
          </a:prstGeom>
          <a:noFill/>
          <a:ln>
            <a:noFill/>
          </a:ln>
        </p:spPr>
      </p:pic>
      <p:grpSp>
        <p:nvGrpSpPr>
          <p:cNvPr id="762" name="Google Shape;762;p61"/>
          <p:cNvGrpSpPr/>
          <p:nvPr/>
        </p:nvGrpSpPr>
        <p:grpSpPr>
          <a:xfrm>
            <a:off x="9449838" y="5746950"/>
            <a:ext cx="2455875" cy="1054225"/>
            <a:chOff x="8077588" y="5619950"/>
            <a:chExt cx="2455875" cy="1054225"/>
          </a:xfrm>
        </p:grpSpPr>
        <p:pic>
          <p:nvPicPr>
            <p:cNvPr id="763" name="Google Shape;763;p61"/>
            <p:cNvPicPr preferRelativeResize="0"/>
            <p:nvPr/>
          </p:nvPicPr>
          <p:blipFill rotWithShape="1">
            <a:blip r:embed="rId5">
              <a:alphaModFix/>
            </a:blip>
            <a:srcRect/>
            <a:stretch/>
          </p:blipFill>
          <p:spPr>
            <a:xfrm>
              <a:off x="8077588" y="5619950"/>
              <a:ext cx="2455875" cy="1054225"/>
            </a:xfrm>
            <a:prstGeom prst="rect">
              <a:avLst/>
            </a:prstGeom>
            <a:noFill/>
            <a:ln>
              <a:noFill/>
            </a:ln>
          </p:spPr>
        </p:pic>
        <p:sp>
          <p:nvSpPr>
            <p:cNvPr id="764" name="Google Shape;764;p61"/>
            <p:cNvSpPr txBox="1"/>
            <p:nvPr/>
          </p:nvSpPr>
          <p:spPr>
            <a:xfrm>
              <a:off x="8148950" y="5685363"/>
              <a:ext cx="1277100" cy="923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Read More </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Here</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“Purchase for Impact 2023”</a:t>
              </a:r>
              <a:endParaRPr sz="1200" b="0" i="0" u="none" strike="noStrike" cap="none">
                <a:solidFill>
                  <a:srgbClr val="0092D1"/>
                </a:solidFill>
                <a:latin typeface="Open Sans ExtraBold"/>
                <a:ea typeface="Open Sans ExtraBold"/>
                <a:cs typeface="Open Sans ExtraBold"/>
                <a:sym typeface="Open Sans ExtraBold"/>
              </a:endParaRPr>
            </a:p>
          </p:txBody>
        </p:sp>
      </p:grpSp>
      <p:sp>
        <p:nvSpPr>
          <p:cNvPr id="765" name="Google Shape;765;p61"/>
          <p:cNvSpPr txBox="1">
            <a:spLocks noGrp="1"/>
          </p:cNvSpPr>
          <p:nvPr>
            <p:ph type="title"/>
          </p:nvPr>
        </p:nvSpPr>
        <p:spPr>
          <a:xfrm>
            <a:off x="838200" y="365125"/>
            <a:ext cx="5949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111111"/>
              <a:buNone/>
            </a:pPr>
            <a:r>
              <a:rPr lang="en-PH"/>
              <a:t>Guatemala: Fighting corruption through Health Procurement</a:t>
            </a:r>
            <a:endParaRPr/>
          </a:p>
        </p:txBody>
      </p:sp>
      <p:pic>
        <p:nvPicPr>
          <p:cNvPr id="766" name="Google Shape;766;p61"/>
          <p:cNvPicPr preferRelativeResize="0"/>
          <p:nvPr/>
        </p:nvPicPr>
        <p:blipFill rotWithShape="1">
          <a:blip r:embed="rId6">
            <a:alphaModFix/>
          </a:blip>
          <a:srcRect/>
          <a:stretch/>
        </p:blipFill>
        <p:spPr>
          <a:xfrm>
            <a:off x="10345342" y="298392"/>
            <a:ext cx="1247334" cy="183333"/>
          </a:xfrm>
          <a:prstGeom prst="rect">
            <a:avLst/>
          </a:prstGeom>
          <a:noFill/>
          <a:ln>
            <a:noFill/>
          </a:ln>
        </p:spPr>
      </p:pic>
      <p:sp>
        <p:nvSpPr>
          <p:cNvPr id="767" name="Google Shape;767;p61"/>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24</a:t>
            </a:fld>
            <a:endParaRPr/>
          </a:p>
        </p:txBody>
      </p:sp>
      <p:sp>
        <p:nvSpPr>
          <p:cNvPr id="768" name="Google Shape;768;p61"/>
          <p:cNvSpPr txBox="1"/>
          <p:nvPr/>
        </p:nvSpPr>
        <p:spPr>
          <a:xfrm>
            <a:off x="933175" y="2083550"/>
            <a:ext cx="5474400" cy="36480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0"/>
              </a:spcBef>
              <a:spcAft>
                <a:spcPts val="0"/>
              </a:spcAft>
              <a:buClr>
                <a:schemeClr val="dk1"/>
              </a:buClr>
              <a:buSzPts val="2500"/>
              <a:buFont typeface="Arial"/>
              <a:buChar char="●"/>
            </a:pPr>
            <a:r>
              <a:rPr lang="en-PH" sz="2500" b="0" i="0" u="none" strike="noStrike" cap="none">
                <a:solidFill>
                  <a:schemeClr val="dk1"/>
                </a:solidFill>
                <a:latin typeface="Arial"/>
                <a:ea typeface="Arial"/>
                <a:cs typeface="Arial"/>
                <a:sym typeface="Arial"/>
              </a:rPr>
              <a:t>2015, Corruption cases reported in Guatemala’s Social Security Institute (GISS)</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Char char="●"/>
            </a:pPr>
            <a:r>
              <a:rPr lang="en-PH" sz="2500" b="0" i="0" u="none" strike="noStrike" cap="none">
                <a:solidFill>
                  <a:schemeClr val="dk1"/>
                </a:solidFill>
                <a:latin typeface="Arial"/>
                <a:ea typeface="Arial"/>
                <a:cs typeface="Arial"/>
                <a:sym typeface="Arial"/>
              </a:rPr>
              <a:t>UNOPS improved transparency in procurement by strengthening capacities and transparency in pricing </a:t>
            </a:r>
            <a:endParaRPr sz="2500" b="0" i="0" u="none" strike="noStrike" cap="none">
              <a:solidFill>
                <a:schemeClr val="dk1"/>
              </a:solidFill>
              <a:latin typeface="Arial"/>
              <a:ea typeface="Arial"/>
              <a:cs typeface="Arial"/>
              <a:sym typeface="Arial"/>
            </a:endParaRPr>
          </a:p>
          <a:p>
            <a:pPr marL="457200" marR="0" lvl="0" indent="-387350" algn="l" rtl="0">
              <a:lnSpc>
                <a:spcPct val="100000"/>
              </a:lnSpc>
              <a:spcBef>
                <a:spcPts val="0"/>
              </a:spcBef>
              <a:spcAft>
                <a:spcPts val="0"/>
              </a:spcAft>
              <a:buClr>
                <a:schemeClr val="dk1"/>
              </a:buClr>
              <a:buSzPts val="2500"/>
              <a:buFont typeface="Arial"/>
              <a:buChar char="●"/>
            </a:pPr>
            <a:r>
              <a:rPr lang="en-PH" sz="2500" b="1" i="0" u="none" strike="noStrike" cap="none">
                <a:solidFill>
                  <a:schemeClr val="dk1"/>
                </a:solidFill>
                <a:latin typeface="Arial"/>
                <a:ea typeface="Arial"/>
                <a:cs typeface="Arial"/>
                <a:sym typeface="Arial"/>
              </a:rPr>
              <a:t>US$400 million</a:t>
            </a:r>
            <a:r>
              <a:rPr lang="en-PH" sz="2500" b="0" i="0" u="none" strike="noStrike" cap="none">
                <a:solidFill>
                  <a:schemeClr val="dk1"/>
                </a:solidFill>
                <a:latin typeface="Arial"/>
                <a:ea typeface="Arial"/>
                <a:cs typeface="Arial"/>
                <a:sym typeface="Arial"/>
              </a:rPr>
              <a:t> procured from 2016 - 2022 - medicals supplies</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2"/>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4.6 Environment, resource efficiency</a:t>
            </a:r>
            <a:endParaRPr/>
          </a:p>
        </p:txBody>
      </p:sp>
      <p:pic>
        <p:nvPicPr>
          <p:cNvPr id="774" name="Google Shape;774;p62"/>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775" name="Google Shape;775;p6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25</a:t>
            </a:fld>
            <a:endParaRPr sz="13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E2E9">
            <a:alpha val="54509"/>
          </a:srgbClr>
        </a:solidFill>
        <a:effectLst/>
      </p:bgPr>
    </p:bg>
    <p:spTree>
      <p:nvGrpSpPr>
        <p:cNvPr id="1" name="Shape 779"/>
        <p:cNvGrpSpPr/>
        <p:nvPr/>
      </p:nvGrpSpPr>
      <p:grpSpPr>
        <a:xfrm>
          <a:off x="0" y="0"/>
          <a:ext cx="0" cy="0"/>
          <a:chOff x="0" y="0"/>
          <a:chExt cx="0" cy="0"/>
        </a:xfrm>
      </p:grpSpPr>
      <p:sp>
        <p:nvSpPr>
          <p:cNvPr id="780" name="Google Shape;780;p63"/>
          <p:cNvSpPr/>
          <p:nvPr/>
        </p:nvSpPr>
        <p:spPr>
          <a:xfrm>
            <a:off x="5313866" y="2800"/>
            <a:ext cx="6883462" cy="1111905"/>
          </a:xfrm>
          <a:custGeom>
            <a:avLst/>
            <a:gdLst/>
            <a:ahLst/>
            <a:cxnLst/>
            <a:rect l="l" t="t" r="r" b="b"/>
            <a:pathLst>
              <a:path w="2629785" h="439488" extrusionOk="0">
                <a:moveTo>
                  <a:pt x="0" y="0"/>
                </a:moveTo>
                <a:lnTo>
                  <a:pt x="2629785" y="0"/>
                </a:lnTo>
                <a:lnTo>
                  <a:pt x="2629785" y="439488"/>
                </a:lnTo>
                <a:lnTo>
                  <a:pt x="0" y="439488"/>
                </a:lnTo>
                <a:close/>
              </a:path>
            </a:pathLst>
          </a:custGeom>
          <a:solidFill>
            <a:srgbClr val="D0D3D4"/>
          </a:solidFill>
          <a:ln>
            <a:noFill/>
          </a:ln>
        </p:spPr>
      </p:sp>
      <p:sp>
        <p:nvSpPr>
          <p:cNvPr id="781" name="Google Shape;781;p63"/>
          <p:cNvSpPr txBox="1"/>
          <p:nvPr/>
        </p:nvSpPr>
        <p:spPr>
          <a:xfrm>
            <a:off x="-3666" y="-69500"/>
            <a:ext cx="2154900" cy="21297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pic>
        <p:nvPicPr>
          <p:cNvPr id="782" name="Google Shape;782;p63"/>
          <p:cNvPicPr preferRelativeResize="0"/>
          <p:nvPr/>
        </p:nvPicPr>
        <p:blipFill rotWithShape="1">
          <a:blip r:embed="rId3">
            <a:alphaModFix/>
          </a:blip>
          <a:srcRect/>
          <a:stretch/>
        </p:blipFill>
        <p:spPr>
          <a:xfrm>
            <a:off x="10712148" y="311345"/>
            <a:ext cx="495381" cy="495381"/>
          </a:xfrm>
          <a:prstGeom prst="rect">
            <a:avLst/>
          </a:prstGeom>
          <a:noFill/>
          <a:ln>
            <a:noFill/>
          </a:ln>
        </p:spPr>
      </p:pic>
      <p:pic>
        <p:nvPicPr>
          <p:cNvPr id="783" name="Google Shape;783;p63"/>
          <p:cNvPicPr preferRelativeResize="0"/>
          <p:nvPr/>
        </p:nvPicPr>
        <p:blipFill rotWithShape="1">
          <a:blip r:embed="rId4">
            <a:alphaModFix/>
          </a:blip>
          <a:srcRect b="20247"/>
          <a:stretch/>
        </p:blipFill>
        <p:spPr>
          <a:xfrm>
            <a:off x="5418542" y="311345"/>
            <a:ext cx="919399" cy="607399"/>
          </a:xfrm>
          <a:prstGeom prst="rect">
            <a:avLst/>
          </a:prstGeom>
          <a:noFill/>
          <a:ln>
            <a:noFill/>
          </a:ln>
        </p:spPr>
      </p:pic>
      <p:sp>
        <p:nvSpPr>
          <p:cNvPr id="784" name="Google Shape;784;p63"/>
          <p:cNvSpPr/>
          <p:nvPr/>
        </p:nvSpPr>
        <p:spPr>
          <a:xfrm>
            <a:off x="149000" y="0"/>
            <a:ext cx="5246762" cy="6859500"/>
          </a:xfrm>
          <a:custGeom>
            <a:avLst/>
            <a:gdLst/>
            <a:ahLst/>
            <a:cxnLst/>
            <a:rect l="l" t="t" r="r" b="b"/>
            <a:pathLst>
              <a:path w="1943245" h="2897360" extrusionOk="0">
                <a:moveTo>
                  <a:pt x="0" y="0"/>
                </a:moveTo>
                <a:lnTo>
                  <a:pt x="1943245" y="0"/>
                </a:lnTo>
                <a:lnTo>
                  <a:pt x="1943245" y="2897360"/>
                </a:lnTo>
                <a:lnTo>
                  <a:pt x="0" y="2897360"/>
                </a:lnTo>
                <a:close/>
              </a:path>
            </a:pathLst>
          </a:custGeom>
          <a:solidFill>
            <a:srgbClr val="0092D1"/>
          </a:solidFill>
          <a:ln>
            <a:noFill/>
          </a:ln>
        </p:spPr>
      </p:sp>
      <p:grpSp>
        <p:nvGrpSpPr>
          <p:cNvPr id="785" name="Google Shape;785;p63"/>
          <p:cNvGrpSpPr/>
          <p:nvPr/>
        </p:nvGrpSpPr>
        <p:grpSpPr>
          <a:xfrm>
            <a:off x="2370000" y="1653866"/>
            <a:ext cx="2853125" cy="2071004"/>
            <a:chOff x="0" y="-28575"/>
            <a:chExt cx="1014228" cy="943123"/>
          </a:xfrm>
        </p:grpSpPr>
        <p:sp>
          <p:nvSpPr>
            <p:cNvPr id="786" name="Google Shape;786;p63"/>
            <p:cNvSpPr/>
            <p:nvPr/>
          </p:nvSpPr>
          <p:spPr>
            <a:xfrm>
              <a:off x="0" y="0"/>
              <a:ext cx="1014228" cy="914548"/>
            </a:xfrm>
            <a:custGeom>
              <a:avLst/>
              <a:gdLst/>
              <a:ahLst/>
              <a:cxnLst/>
              <a:rect l="l" t="t" r="r" b="b"/>
              <a:pathLst>
                <a:path w="1014228" h="914548" extrusionOk="0">
                  <a:moveTo>
                    <a:pt x="0" y="0"/>
                  </a:moveTo>
                  <a:lnTo>
                    <a:pt x="1014228" y="0"/>
                  </a:lnTo>
                  <a:lnTo>
                    <a:pt x="1014228" y="914548"/>
                  </a:lnTo>
                  <a:lnTo>
                    <a:pt x="0" y="914548"/>
                  </a:lnTo>
                  <a:close/>
                </a:path>
              </a:pathLst>
            </a:custGeom>
            <a:solidFill>
              <a:srgbClr val="004976"/>
            </a:solidFill>
            <a:ln>
              <a:noFill/>
            </a:ln>
          </p:spPr>
        </p:sp>
        <p:sp>
          <p:nvSpPr>
            <p:cNvPr id="787" name="Google Shape;787;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88" name="Google Shape;788;p63"/>
          <p:cNvGrpSpPr/>
          <p:nvPr/>
        </p:nvGrpSpPr>
        <p:grpSpPr>
          <a:xfrm rot="10778608">
            <a:off x="-1025234" y="-403709"/>
            <a:ext cx="1097085" cy="1065029"/>
            <a:chOff x="0" y="-28575"/>
            <a:chExt cx="812700" cy="841500"/>
          </a:xfrm>
        </p:grpSpPr>
        <p:sp>
          <p:nvSpPr>
            <p:cNvPr id="789" name="Google Shape;789;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790" name="Google Shape;790;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91" name="Google Shape;791;p63"/>
          <p:cNvGrpSpPr/>
          <p:nvPr/>
        </p:nvGrpSpPr>
        <p:grpSpPr>
          <a:xfrm rot="10778608">
            <a:off x="-1025234" y="218990"/>
            <a:ext cx="1097085" cy="1065029"/>
            <a:chOff x="0" y="-28575"/>
            <a:chExt cx="812700" cy="841500"/>
          </a:xfrm>
        </p:grpSpPr>
        <p:sp>
          <p:nvSpPr>
            <p:cNvPr id="792" name="Google Shape;792;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793" name="Google Shape;793;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94" name="Google Shape;794;p63"/>
          <p:cNvGrpSpPr/>
          <p:nvPr/>
        </p:nvGrpSpPr>
        <p:grpSpPr>
          <a:xfrm rot="10778608">
            <a:off x="-1025234" y="841689"/>
            <a:ext cx="1097085" cy="1065029"/>
            <a:chOff x="0" y="-28575"/>
            <a:chExt cx="812700" cy="841500"/>
          </a:xfrm>
        </p:grpSpPr>
        <p:sp>
          <p:nvSpPr>
            <p:cNvPr id="795" name="Google Shape;795;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796" name="Google Shape;796;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797" name="Google Shape;797;p63"/>
          <p:cNvGrpSpPr/>
          <p:nvPr/>
        </p:nvGrpSpPr>
        <p:grpSpPr>
          <a:xfrm rot="10778608">
            <a:off x="-1025234" y="1464388"/>
            <a:ext cx="1097085" cy="1065029"/>
            <a:chOff x="0" y="-28575"/>
            <a:chExt cx="812700" cy="841500"/>
          </a:xfrm>
        </p:grpSpPr>
        <p:sp>
          <p:nvSpPr>
            <p:cNvPr id="798" name="Google Shape;798;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799" name="Google Shape;799;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00" name="Google Shape;800;p63"/>
          <p:cNvGrpSpPr/>
          <p:nvPr/>
        </p:nvGrpSpPr>
        <p:grpSpPr>
          <a:xfrm rot="10778608">
            <a:off x="-1025234" y="2089238"/>
            <a:ext cx="1097085" cy="1065029"/>
            <a:chOff x="0" y="-28575"/>
            <a:chExt cx="812700" cy="841500"/>
          </a:xfrm>
        </p:grpSpPr>
        <p:sp>
          <p:nvSpPr>
            <p:cNvPr id="801" name="Google Shape;801;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802" name="Google Shape;802;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03" name="Google Shape;803;p63"/>
          <p:cNvGrpSpPr/>
          <p:nvPr/>
        </p:nvGrpSpPr>
        <p:grpSpPr>
          <a:xfrm rot="10778608">
            <a:off x="-1025234" y="2711937"/>
            <a:ext cx="1097085" cy="1065029"/>
            <a:chOff x="0" y="-28575"/>
            <a:chExt cx="812700" cy="841500"/>
          </a:xfrm>
        </p:grpSpPr>
        <p:sp>
          <p:nvSpPr>
            <p:cNvPr id="804" name="Google Shape;804;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805" name="Google Shape;805;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06" name="Google Shape;806;p63"/>
          <p:cNvGrpSpPr/>
          <p:nvPr/>
        </p:nvGrpSpPr>
        <p:grpSpPr>
          <a:xfrm rot="10778608">
            <a:off x="-1025234" y="3334636"/>
            <a:ext cx="1097085" cy="1065029"/>
            <a:chOff x="0" y="-28575"/>
            <a:chExt cx="812700" cy="841500"/>
          </a:xfrm>
        </p:grpSpPr>
        <p:sp>
          <p:nvSpPr>
            <p:cNvPr id="807" name="Google Shape;807;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4EC3E0"/>
            </a:solidFill>
            <a:ln>
              <a:noFill/>
            </a:ln>
          </p:spPr>
        </p:sp>
        <p:sp>
          <p:nvSpPr>
            <p:cNvPr id="808" name="Google Shape;808;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09" name="Google Shape;809;p63"/>
          <p:cNvGrpSpPr/>
          <p:nvPr/>
        </p:nvGrpSpPr>
        <p:grpSpPr>
          <a:xfrm rot="10778608">
            <a:off x="-1025234" y="3951856"/>
            <a:ext cx="1097085" cy="1065029"/>
            <a:chOff x="0" y="-28575"/>
            <a:chExt cx="812700" cy="841500"/>
          </a:xfrm>
        </p:grpSpPr>
        <p:sp>
          <p:nvSpPr>
            <p:cNvPr id="810" name="Google Shape;810;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ACD22D"/>
            </a:solidFill>
            <a:ln>
              <a:noFill/>
            </a:ln>
          </p:spPr>
        </p:sp>
        <p:sp>
          <p:nvSpPr>
            <p:cNvPr id="811" name="Google Shape;811;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12" name="Google Shape;812;p63"/>
          <p:cNvGrpSpPr/>
          <p:nvPr/>
        </p:nvGrpSpPr>
        <p:grpSpPr>
          <a:xfrm rot="10778608">
            <a:off x="-1025234" y="4574556"/>
            <a:ext cx="1097085" cy="1065029"/>
            <a:chOff x="0" y="-28575"/>
            <a:chExt cx="812700" cy="841500"/>
          </a:xfrm>
        </p:grpSpPr>
        <p:sp>
          <p:nvSpPr>
            <p:cNvPr id="813" name="Google Shape;813;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004976"/>
            </a:solidFill>
            <a:ln>
              <a:noFill/>
            </a:ln>
          </p:spPr>
        </p:sp>
        <p:sp>
          <p:nvSpPr>
            <p:cNvPr id="814" name="Google Shape;814;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15" name="Google Shape;815;p63"/>
          <p:cNvGrpSpPr/>
          <p:nvPr/>
        </p:nvGrpSpPr>
        <p:grpSpPr>
          <a:xfrm rot="10778608">
            <a:off x="-1025234" y="5191776"/>
            <a:ext cx="1097085" cy="1065029"/>
            <a:chOff x="0" y="-28575"/>
            <a:chExt cx="812700" cy="841500"/>
          </a:xfrm>
        </p:grpSpPr>
        <p:sp>
          <p:nvSpPr>
            <p:cNvPr id="816" name="Google Shape;816;p63"/>
            <p:cNvSpPr/>
            <p:nvPr/>
          </p:nvSpPr>
          <p:spPr>
            <a:xfrm>
              <a:off x="0" y="0"/>
              <a:ext cx="113765" cy="491284"/>
            </a:xfrm>
            <a:custGeom>
              <a:avLst/>
              <a:gdLst/>
              <a:ahLst/>
              <a:cxnLst/>
              <a:rect l="l" t="t" r="r" b="b"/>
              <a:pathLst>
                <a:path w="113765" h="491284" extrusionOk="0">
                  <a:moveTo>
                    <a:pt x="0" y="0"/>
                  </a:moveTo>
                  <a:lnTo>
                    <a:pt x="113765" y="0"/>
                  </a:lnTo>
                  <a:lnTo>
                    <a:pt x="113765" y="491284"/>
                  </a:lnTo>
                  <a:lnTo>
                    <a:pt x="0" y="491284"/>
                  </a:lnTo>
                  <a:close/>
                </a:path>
              </a:pathLst>
            </a:custGeom>
            <a:solidFill>
              <a:srgbClr val="E35205"/>
            </a:solidFill>
            <a:ln>
              <a:noFill/>
            </a:ln>
          </p:spPr>
        </p:sp>
        <p:sp>
          <p:nvSpPr>
            <p:cNvPr id="817" name="Google Shape;817;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grpSp>
        <p:nvGrpSpPr>
          <p:cNvPr id="818" name="Google Shape;818;p63"/>
          <p:cNvGrpSpPr/>
          <p:nvPr/>
        </p:nvGrpSpPr>
        <p:grpSpPr>
          <a:xfrm rot="10778608">
            <a:off x="-1024711" y="5888488"/>
            <a:ext cx="1097085" cy="1065029"/>
            <a:chOff x="0" y="-28575"/>
            <a:chExt cx="812700" cy="841500"/>
          </a:xfrm>
        </p:grpSpPr>
        <p:sp>
          <p:nvSpPr>
            <p:cNvPr id="819" name="Google Shape;819;p63"/>
            <p:cNvSpPr/>
            <p:nvPr/>
          </p:nvSpPr>
          <p:spPr>
            <a:xfrm>
              <a:off x="0" y="0"/>
              <a:ext cx="113765" cy="549767"/>
            </a:xfrm>
            <a:custGeom>
              <a:avLst/>
              <a:gdLst/>
              <a:ahLst/>
              <a:cxnLst/>
              <a:rect l="l" t="t" r="r" b="b"/>
              <a:pathLst>
                <a:path w="113765" h="549767" extrusionOk="0">
                  <a:moveTo>
                    <a:pt x="0" y="0"/>
                  </a:moveTo>
                  <a:lnTo>
                    <a:pt x="113765" y="0"/>
                  </a:lnTo>
                  <a:lnTo>
                    <a:pt x="113765" y="549767"/>
                  </a:lnTo>
                  <a:lnTo>
                    <a:pt x="0" y="549767"/>
                  </a:lnTo>
                  <a:close/>
                </a:path>
              </a:pathLst>
            </a:custGeom>
            <a:solidFill>
              <a:srgbClr val="4EC3E0"/>
            </a:solidFill>
            <a:ln>
              <a:noFill/>
            </a:ln>
          </p:spPr>
        </p:sp>
        <p:sp>
          <p:nvSpPr>
            <p:cNvPr id="820" name="Google Shape;820;p63"/>
            <p:cNvSpPr txBox="1"/>
            <p:nvPr/>
          </p:nvSpPr>
          <p:spPr>
            <a:xfrm>
              <a:off x="0" y="-28575"/>
              <a:ext cx="812700" cy="841500"/>
            </a:xfrm>
            <a:prstGeom prst="rect">
              <a:avLst/>
            </a:prstGeom>
            <a:noFill/>
            <a:ln>
              <a:noFill/>
            </a:ln>
          </p:spPr>
          <p:txBody>
            <a:bodyPr spcFirstLastPara="1" wrap="square" lIns="127325" tIns="127325" rIns="127325" bIns="127325" anchor="ctr" anchorCtr="0">
              <a:noAutofit/>
            </a:bodyPr>
            <a:lstStyle/>
            <a:p>
              <a:pPr marL="0" marR="0" lvl="0" indent="0" algn="ctr" rtl="0">
                <a:lnSpc>
                  <a:spcPct val="34843"/>
                </a:lnSpc>
                <a:spcBef>
                  <a:spcPts val="0"/>
                </a:spcBef>
                <a:spcAft>
                  <a:spcPts val="0"/>
                </a:spcAft>
                <a:buClr>
                  <a:srgbClr val="000000"/>
                </a:buClr>
                <a:buSzPts val="5100"/>
                <a:buFont typeface="Arial"/>
                <a:buNone/>
              </a:pPr>
              <a:endParaRPr sz="5100" b="0" i="0" u="none" strike="noStrike" cap="none">
                <a:solidFill>
                  <a:schemeClr val="dk1"/>
                </a:solidFill>
                <a:latin typeface="Calibri"/>
                <a:ea typeface="Calibri"/>
                <a:cs typeface="Calibri"/>
                <a:sym typeface="Calibri"/>
              </a:endParaRPr>
            </a:p>
          </p:txBody>
        </p:sp>
      </p:grpSp>
      <p:pic>
        <p:nvPicPr>
          <p:cNvPr id="821" name="Google Shape;821;p63"/>
          <p:cNvPicPr preferRelativeResize="0"/>
          <p:nvPr/>
        </p:nvPicPr>
        <p:blipFill rotWithShape="1">
          <a:blip r:embed="rId5">
            <a:alphaModFix/>
          </a:blip>
          <a:srcRect/>
          <a:stretch/>
        </p:blipFill>
        <p:spPr>
          <a:xfrm>
            <a:off x="1124705" y="6277402"/>
            <a:ext cx="983513" cy="227438"/>
          </a:xfrm>
          <a:prstGeom prst="rect">
            <a:avLst/>
          </a:prstGeom>
          <a:noFill/>
          <a:ln>
            <a:noFill/>
          </a:ln>
        </p:spPr>
      </p:pic>
      <p:sp>
        <p:nvSpPr>
          <p:cNvPr id="822" name="Google Shape;822;p63"/>
          <p:cNvSpPr/>
          <p:nvPr/>
        </p:nvSpPr>
        <p:spPr>
          <a:xfrm>
            <a:off x="5418557" y="2383572"/>
            <a:ext cx="6559229" cy="114245"/>
          </a:xfrm>
          <a:custGeom>
            <a:avLst/>
            <a:gdLst/>
            <a:ahLst/>
            <a:cxnLst/>
            <a:rect l="l" t="t" r="r" b="b"/>
            <a:pathLst>
              <a:path w="2429344" h="45156" extrusionOk="0">
                <a:moveTo>
                  <a:pt x="0" y="0"/>
                </a:moveTo>
                <a:lnTo>
                  <a:pt x="2429344" y="0"/>
                </a:lnTo>
                <a:lnTo>
                  <a:pt x="2429344" y="45156"/>
                </a:lnTo>
                <a:lnTo>
                  <a:pt x="0" y="45156"/>
                </a:lnTo>
                <a:close/>
              </a:path>
            </a:pathLst>
          </a:custGeom>
          <a:solidFill>
            <a:srgbClr val="000000">
              <a:alpha val="0"/>
            </a:srgbClr>
          </a:solidFill>
          <a:ln>
            <a:noFill/>
          </a:ln>
        </p:spPr>
      </p:sp>
      <p:pic>
        <p:nvPicPr>
          <p:cNvPr id="823" name="Google Shape;823;p63"/>
          <p:cNvPicPr preferRelativeResize="0"/>
          <p:nvPr/>
        </p:nvPicPr>
        <p:blipFill rotWithShape="1">
          <a:blip r:embed="rId6">
            <a:alphaModFix/>
          </a:blip>
          <a:srcRect/>
          <a:stretch/>
        </p:blipFill>
        <p:spPr>
          <a:xfrm>
            <a:off x="5803450" y="3833184"/>
            <a:ext cx="398594" cy="398594"/>
          </a:xfrm>
          <a:prstGeom prst="rect">
            <a:avLst/>
          </a:prstGeom>
          <a:noFill/>
          <a:ln>
            <a:noFill/>
          </a:ln>
        </p:spPr>
      </p:pic>
      <p:pic>
        <p:nvPicPr>
          <p:cNvPr id="824" name="Google Shape;824;p63"/>
          <p:cNvPicPr preferRelativeResize="0"/>
          <p:nvPr/>
        </p:nvPicPr>
        <p:blipFill rotWithShape="1">
          <a:blip r:embed="rId7">
            <a:alphaModFix/>
          </a:blip>
          <a:srcRect/>
          <a:stretch/>
        </p:blipFill>
        <p:spPr>
          <a:xfrm>
            <a:off x="8941847" y="307966"/>
            <a:ext cx="502126" cy="502126"/>
          </a:xfrm>
          <a:prstGeom prst="rect">
            <a:avLst/>
          </a:prstGeom>
          <a:noFill/>
          <a:ln>
            <a:noFill/>
          </a:ln>
        </p:spPr>
      </p:pic>
      <p:sp>
        <p:nvSpPr>
          <p:cNvPr id="825" name="Google Shape;825;p63"/>
          <p:cNvSpPr/>
          <p:nvPr/>
        </p:nvSpPr>
        <p:spPr>
          <a:xfrm>
            <a:off x="149000" y="-10634"/>
            <a:ext cx="5246762" cy="1442077"/>
          </a:xfrm>
          <a:custGeom>
            <a:avLst/>
            <a:gdLst/>
            <a:ahLst/>
            <a:cxnLst/>
            <a:rect l="l" t="t" r="r" b="b"/>
            <a:pathLst>
              <a:path w="1943245" h="554645" extrusionOk="0">
                <a:moveTo>
                  <a:pt x="0" y="0"/>
                </a:moveTo>
                <a:lnTo>
                  <a:pt x="1943245" y="0"/>
                </a:lnTo>
                <a:lnTo>
                  <a:pt x="1943245" y="554645"/>
                </a:lnTo>
                <a:lnTo>
                  <a:pt x="0" y="554645"/>
                </a:lnTo>
                <a:close/>
              </a:path>
            </a:pathLst>
          </a:custGeom>
          <a:solidFill>
            <a:srgbClr val="004976">
              <a:alpha val="30196"/>
            </a:srgbClr>
          </a:solidFill>
          <a:ln>
            <a:noFill/>
          </a:ln>
        </p:spPr>
      </p:sp>
      <p:pic>
        <p:nvPicPr>
          <p:cNvPr id="826" name="Google Shape;826;p63"/>
          <p:cNvPicPr preferRelativeResize="0"/>
          <p:nvPr/>
        </p:nvPicPr>
        <p:blipFill rotWithShape="1">
          <a:blip r:embed="rId8">
            <a:alphaModFix/>
          </a:blip>
          <a:srcRect/>
          <a:stretch/>
        </p:blipFill>
        <p:spPr>
          <a:xfrm>
            <a:off x="4098911" y="297346"/>
            <a:ext cx="956143" cy="971063"/>
          </a:xfrm>
          <a:prstGeom prst="rect">
            <a:avLst/>
          </a:prstGeom>
          <a:noFill/>
          <a:ln>
            <a:noFill/>
          </a:ln>
        </p:spPr>
      </p:pic>
      <p:pic>
        <p:nvPicPr>
          <p:cNvPr id="827" name="Google Shape;827;p63"/>
          <p:cNvPicPr preferRelativeResize="0"/>
          <p:nvPr/>
        </p:nvPicPr>
        <p:blipFill rotWithShape="1">
          <a:blip r:embed="rId9">
            <a:alphaModFix/>
          </a:blip>
          <a:srcRect/>
          <a:stretch/>
        </p:blipFill>
        <p:spPr>
          <a:xfrm>
            <a:off x="11313695" y="311333"/>
            <a:ext cx="498754" cy="498754"/>
          </a:xfrm>
          <a:prstGeom prst="rect">
            <a:avLst/>
          </a:prstGeom>
          <a:noFill/>
          <a:ln>
            <a:noFill/>
          </a:ln>
        </p:spPr>
      </p:pic>
      <p:pic>
        <p:nvPicPr>
          <p:cNvPr id="828" name="Google Shape;828;p63"/>
          <p:cNvPicPr preferRelativeResize="0"/>
          <p:nvPr/>
        </p:nvPicPr>
        <p:blipFill rotWithShape="1">
          <a:blip r:embed="rId10">
            <a:alphaModFix/>
          </a:blip>
          <a:srcRect/>
          <a:stretch/>
        </p:blipFill>
        <p:spPr>
          <a:xfrm>
            <a:off x="10106980" y="307961"/>
            <a:ext cx="498754" cy="498754"/>
          </a:xfrm>
          <a:prstGeom prst="rect">
            <a:avLst/>
          </a:prstGeom>
          <a:noFill/>
          <a:ln>
            <a:noFill/>
          </a:ln>
        </p:spPr>
      </p:pic>
      <p:pic>
        <p:nvPicPr>
          <p:cNvPr id="829" name="Google Shape;829;p63"/>
          <p:cNvPicPr preferRelativeResize="0"/>
          <p:nvPr/>
        </p:nvPicPr>
        <p:blipFill rotWithShape="1">
          <a:blip r:embed="rId11">
            <a:alphaModFix/>
          </a:blip>
          <a:srcRect/>
          <a:stretch/>
        </p:blipFill>
        <p:spPr>
          <a:xfrm>
            <a:off x="9526208" y="307961"/>
            <a:ext cx="498754" cy="498754"/>
          </a:xfrm>
          <a:prstGeom prst="rect">
            <a:avLst/>
          </a:prstGeom>
          <a:noFill/>
          <a:ln>
            <a:noFill/>
          </a:ln>
        </p:spPr>
      </p:pic>
      <p:pic>
        <p:nvPicPr>
          <p:cNvPr id="830" name="Google Shape;830;p63"/>
          <p:cNvPicPr preferRelativeResize="0"/>
          <p:nvPr/>
        </p:nvPicPr>
        <p:blipFill rotWithShape="1">
          <a:blip r:embed="rId12">
            <a:alphaModFix/>
          </a:blip>
          <a:srcRect/>
          <a:stretch/>
        </p:blipFill>
        <p:spPr>
          <a:xfrm>
            <a:off x="5718090" y="1245403"/>
            <a:ext cx="486881" cy="490447"/>
          </a:xfrm>
          <a:prstGeom prst="rect">
            <a:avLst/>
          </a:prstGeom>
          <a:noFill/>
          <a:ln>
            <a:noFill/>
          </a:ln>
        </p:spPr>
      </p:pic>
      <p:pic>
        <p:nvPicPr>
          <p:cNvPr id="831" name="Google Shape;831;p63"/>
          <p:cNvPicPr preferRelativeResize="0"/>
          <p:nvPr/>
        </p:nvPicPr>
        <p:blipFill rotWithShape="1">
          <a:blip r:embed="rId13">
            <a:alphaModFix/>
          </a:blip>
          <a:srcRect/>
          <a:stretch/>
        </p:blipFill>
        <p:spPr>
          <a:xfrm rot="4719415">
            <a:off x="5794573" y="5095786"/>
            <a:ext cx="333931" cy="402768"/>
          </a:xfrm>
          <a:prstGeom prst="rect">
            <a:avLst/>
          </a:prstGeom>
          <a:noFill/>
          <a:ln>
            <a:noFill/>
          </a:ln>
        </p:spPr>
      </p:pic>
      <p:pic>
        <p:nvPicPr>
          <p:cNvPr id="832" name="Google Shape;832;p63"/>
          <p:cNvPicPr preferRelativeResize="0"/>
          <p:nvPr/>
        </p:nvPicPr>
        <p:blipFill rotWithShape="1">
          <a:blip r:embed="rId14">
            <a:alphaModFix/>
          </a:blip>
          <a:srcRect/>
          <a:stretch/>
        </p:blipFill>
        <p:spPr>
          <a:xfrm>
            <a:off x="5764710" y="3059361"/>
            <a:ext cx="393660" cy="368937"/>
          </a:xfrm>
          <a:prstGeom prst="rect">
            <a:avLst/>
          </a:prstGeom>
          <a:noFill/>
          <a:ln>
            <a:noFill/>
          </a:ln>
        </p:spPr>
      </p:pic>
      <p:pic>
        <p:nvPicPr>
          <p:cNvPr id="833" name="Google Shape;833;p63"/>
          <p:cNvPicPr preferRelativeResize="0"/>
          <p:nvPr/>
        </p:nvPicPr>
        <p:blipFill rotWithShape="1">
          <a:blip r:embed="rId15">
            <a:alphaModFix/>
          </a:blip>
          <a:srcRect/>
          <a:stretch/>
        </p:blipFill>
        <p:spPr>
          <a:xfrm>
            <a:off x="5744720" y="2441219"/>
            <a:ext cx="433620" cy="361087"/>
          </a:xfrm>
          <a:prstGeom prst="rect">
            <a:avLst/>
          </a:prstGeom>
          <a:noFill/>
          <a:ln>
            <a:noFill/>
          </a:ln>
        </p:spPr>
      </p:pic>
      <p:sp>
        <p:nvSpPr>
          <p:cNvPr id="834" name="Google Shape;834;p63"/>
          <p:cNvSpPr txBox="1"/>
          <p:nvPr/>
        </p:nvSpPr>
        <p:spPr>
          <a:xfrm>
            <a:off x="6269475" y="1404325"/>
            <a:ext cx="5542800" cy="3394500"/>
          </a:xfrm>
          <a:prstGeom prst="rect">
            <a:avLst/>
          </a:prstGeom>
          <a:noFill/>
          <a:ln>
            <a:noFill/>
          </a:ln>
        </p:spPr>
        <p:txBody>
          <a:bodyPr spcFirstLastPara="1" wrap="square" lIns="0" tIns="0" rIns="0" bIns="0" anchor="t" anchorCtr="0">
            <a:spAutoFit/>
          </a:bodyPr>
          <a:lstStyle/>
          <a:p>
            <a:pPr marL="0" marR="0" lvl="0" indent="0" algn="just" rtl="0">
              <a:lnSpc>
                <a:spcPct val="140083"/>
              </a:lnSpc>
              <a:spcBef>
                <a:spcPts val="0"/>
              </a:spcBef>
              <a:spcAft>
                <a:spcPts val="0"/>
              </a:spcAft>
              <a:buClr>
                <a:srgbClr val="000000"/>
              </a:buClr>
              <a:buSzPts val="1200"/>
              <a:buFont typeface="Arial"/>
              <a:buNone/>
            </a:pPr>
            <a:r>
              <a:rPr lang="en-PH" sz="1200" b="0" i="0" u="none" strike="noStrike" cap="none">
                <a:solidFill>
                  <a:srgbClr val="004976"/>
                </a:solidFill>
                <a:latin typeface="Arial"/>
                <a:ea typeface="Arial"/>
                <a:cs typeface="Arial"/>
                <a:sym typeface="Arial"/>
              </a:rPr>
              <a:t>The project especially focused on local capacity building and community involvement and inclusive distribution of project benefits. Local capacity to maintain the mini-grids past project completion is key to sustained function and project benefits.</a:t>
            </a:r>
            <a:endParaRPr sz="1200" b="0" i="0" u="none" strike="noStrike" cap="none">
              <a:solidFill>
                <a:srgbClr val="004976"/>
              </a:solidFill>
              <a:latin typeface="Arial"/>
              <a:ea typeface="Arial"/>
              <a:cs typeface="Arial"/>
              <a:sym typeface="Arial"/>
            </a:endParaRPr>
          </a:p>
          <a:p>
            <a:pPr marL="0" marR="0" lvl="0" indent="0" algn="just" rtl="0">
              <a:lnSpc>
                <a:spcPct val="147181"/>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Capacity building: </a:t>
            </a:r>
            <a:endParaRPr sz="1200" b="0" i="0" u="none" strike="noStrike" cap="none">
              <a:solidFill>
                <a:srgbClr val="000000"/>
              </a:solidFill>
              <a:latin typeface="Arial"/>
              <a:ea typeface="Arial"/>
              <a:cs typeface="Arial"/>
              <a:sym typeface="Arial"/>
            </a:endParaRPr>
          </a:p>
          <a:p>
            <a:pPr marL="254000" marR="0" lvl="1" indent="-127000" algn="just" rtl="0">
              <a:lnSpc>
                <a:spcPct val="147181"/>
              </a:lnSpc>
              <a:spcBef>
                <a:spcPts val="0"/>
              </a:spcBef>
              <a:spcAft>
                <a:spcPts val="0"/>
              </a:spcAft>
              <a:buClr>
                <a:srgbClr val="004976"/>
              </a:buClr>
              <a:buSzPts val="1200"/>
              <a:buFont typeface="Arial"/>
              <a:buChar char="•"/>
            </a:pPr>
            <a:r>
              <a:rPr lang="en-PH" sz="1200" b="0" i="0" u="none" strike="noStrike" cap="none">
                <a:solidFill>
                  <a:srgbClr val="004976"/>
                </a:solidFill>
                <a:latin typeface="Arial"/>
                <a:ea typeface="Arial"/>
                <a:cs typeface="Arial"/>
                <a:sym typeface="Arial"/>
              </a:rPr>
              <a:t>Training local technicians for continued mini-grid community care &amp; maintenance.</a:t>
            </a:r>
            <a:endParaRPr sz="1200" b="0" i="0" u="none" strike="noStrike" cap="none">
              <a:solidFill>
                <a:srgbClr val="000000"/>
              </a:solidFill>
              <a:latin typeface="Arial"/>
              <a:ea typeface="Arial"/>
              <a:cs typeface="Arial"/>
              <a:sym typeface="Arial"/>
            </a:endParaRPr>
          </a:p>
          <a:p>
            <a:pPr marL="0" marR="0" lvl="0" indent="0" algn="just" rtl="0">
              <a:lnSpc>
                <a:spcPct val="147181"/>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Local employment:</a:t>
            </a:r>
            <a:r>
              <a:rPr lang="en-PH" sz="1200" b="0" i="0" u="none" strike="noStrike" cap="none">
                <a:solidFill>
                  <a:srgbClr val="004976"/>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254000" marR="0" lvl="1" indent="-127000" algn="just" rtl="0">
              <a:lnSpc>
                <a:spcPct val="147181"/>
              </a:lnSpc>
              <a:spcBef>
                <a:spcPts val="0"/>
              </a:spcBef>
              <a:spcAft>
                <a:spcPts val="0"/>
              </a:spcAft>
              <a:buClr>
                <a:srgbClr val="004976"/>
              </a:buClr>
              <a:buSzPts val="1200"/>
              <a:buFont typeface="Arial"/>
              <a:buChar char="•"/>
            </a:pPr>
            <a:r>
              <a:rPr lang="en-PH" sz="1200" b="0" i="0" u="none" strike="noStrike" cap="none">
                <a:solidFill>
                  <a:srgbClr val="004976"/>
                </a:solidFill>
                <a:latin typeface="Arial"/>
                <a:ea typeface="Arial"/>
                <a:cs typeface="Arial"/>
                <a:sym typeface="Arial"/>
              </a:rPr>
              <a:t>50 local engineers hired for assembly and installation.</a:t>
            </a:r>
            <a:endParaRPr sz="1200" b="0" i="0" u="none" strike="noStrike" cap="none">
              <a:solidFill>
                <a:srgbClr val="000000"/>
              </a:solidFill>
              <a:latin typeface="Arial"/>
              <a:ea typeface="Arial"/>
              <a:cs typeface="Arial"/>
              <a:sym typeface="Arial"/>
            </a:endParaRPr>
          </a:p>
          <a:p>
            <a:pPr marL="254000" marR="0" lvl="1" indent="-127000" algn="just" rtl="0">
              <a:lnSpc>
                <a:spcPct val="147181"/>
              </a:lnSpc>
              <a:spcBef>
                <a:spcPts val="0"/>
              </a:spcBef>
              <a:spcAft>
                <a:spcPts val="0"/>
              </a:spcAft>
              <a:buClr>
                <a:srgbClr val="004976"/>
              </a:buClr>
              <a:buSzPts val="1200"/>
              <a:buFont typeface="Arial"/>
              <a:buChar char="•"/>
            </a:pPr>
            <a:r>
              <a:rPr lang="en-PH" sz="1200" b="1" i="0" u="none" strike="noStrike" cap="none">
                <a:solidFill>
                  <a:srgbClr val="004976"/>
                </a:solidFill>
                <a:latin typeface="Arial"/>
                <a:ea typeface="Arial"/>
                <a:cs typeface="Arial"/>
                <a:sym typeface="Arial"/>
              </a:rPr>
              <a:t>Gender inclusion: </a:t>
            </a:r>
            <a:r>
              <a:rPr lang="en-PH" sz="1200" b="0" i="0" u="none" strike="noStrike" cap="none">
                <a:solidFill>
                  <a:srgbClr val="004976"/>
                </a:solidFill>
                <a:latin typeface="Arial"/>
                <a:ea typeface="Arial"/>
                <a:cs typeface="Arial"/>
                <a:sym typeface="Arial"/>
              </a:rPr>
              <a:t>30% of hired engineers were women.</a:t>
            </a:r>
            <a:endParaRPr sz="1200" b="0" i="0" u="none" strike="noStrike" cap="none">
              <a:solidFill>
                <a:srgbClr val="000000"/>
              </a:solidFill>
              <a:latin typeface="Arial"/>
              <a:ea typeface="Arial"/>
              <a:cs typeface="Arial"/>
              <a:sym typeface="Arial"/>
            </a:endParaRPr>
          </a:p>
          <a:p>
            <a:pPr marL="0" marR="0" lvl="0" indent="0" algn="just" rtl="0">
              <a:lnSpc>
                <a:spcPct val="147181"/>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Environmental and Social Minimum Requirements: </a:t>
            </a:r>
            <a:endParaRPr sz="1200" b="1" i="0" u="none" strike="noStrike" cap="none">
              <a:solidFill>
                <a:srgbClr val="000000"/>
              </a:solidFill>
              <a:latin typeface="Arial"/>
              <a:ea typeface="Arial"/>
              <a:cs typeface="Arial"/>
              <a:sym typeface="Arial"/>
            </a:endParaRPr>
          </a:p>
          <a:p>
            <a:pPr marL="254000" marR="0" lvl="1" indent="-120650" algn="just" rtl="0">
              <a:lnSpc>
                <a:spcPct val="147181"/>
              </a:lnSpc>
              <a:spcBef>
                <a:spcPts val="0"/>
              </a:spcBef>
              <a:spcAft>
                <a:spcPts val="0"/>
              </a:spcAft>
              <a:buClr>
                <a:srgbClr val="004976"/>
              </a:buClr>
              <a:buSzPts val="1100"/>
              <a:buFont typeface="Arial"/>
              <a:buChar char="•"/>
            </a:pPr>
            <a:r>
              <a:rPr lang="en-PH" sz="1200" b="0" i="0" u="none" strike="noStrike" cap="none">
                <a:solidFill>
                  <a:srgbClr val="004976"/>
                </a:solidFill>
                <a:latin typeface="Arial"/>
                <a:ea typeface="Arial"/>
                <a:cs typeface="Arial"/>
                <a:sym typeface="Arial"/>
              </a:rPr>
              <a:t>Required EMS certificate and compliance with labour and human rights from suppliers</a:t>
            </a:r>
            <a:r>
              <a:rPr lang="en-PH" sz="1100" b="0" i="0" u="none" strike="noStrike" cap="none">
                <a:solidFill>
                  <a:srgbClr val="004976"/>
                </a:solidFill>
                <a:latin typeface="Arial"/>
                <a:ea typeface="Arial"/>
                <a:cs typeface="Arial"/>
                <a:sym typeface="Arial"/>
              </a:rPr>
              <a:t>.</a:t>
            </a:r>
            <a:endParaRPr sz="1100" b="0" i="0" u="none" strike="noStrike" cap="none">
              <a:solidFill>
                <a:srgbClr val="000000"/>
              </a:solidFill>
              <a:latin typeface="Arial"/>
              <a:ea typeface="Arial"/>
              <a:cs typeface="Arial"/>
              <a:sym typeface="Arial"/>
            </a:endParaRPr>
          </a:p>
        </p:txBody>
      </p:sp>
      <p:sp>
        <p:nvSpPr>
          <p:cNvPr id="835" name="Google Shape;835;p63"/>
          <p:cNvSpPr txBox="1"/>
          <p:nvPr/>
        </p:nvSpPr>
        <p:spPr>
          <a:xfrm>
            <a:off x="6269473" y="448130"/>
            <a:ext cx="2383200" cy="184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PH" sz="1200" b="1" i="0" u="none" strike="noStrike" cap="none">
                <a:solidFill>
                  <a:srgbClr val="004976"/>
                </a:solidFill>
                <a:latin typeface="Arial"/>
                <a:ea typeface="Arial"/>
                <a:cs typeface="Arial"/>
                <a:sym typeface="Arial"/>
              </a:rPr>
              <a:t>SDGs</a:t>
            </a:r>
            <a:r>
              <a:rPr lang="en-PH" sz="1200" b="0" i="0" u="none" strike="noStrike" cap="none">
                <a:solidFill>
                  <a:srgbClr val="004976"/>
                </a:solidFill>
                <a:latin typeface="Arial"/>
                <a:ea typeface="Arial"/>
                <a:cs typeface="Arial"/>
                <a:sym typeface="Arial"/>
              </a:rPr>
              <a:t> addressed in this project:</a:t>
            </a:r>
            <a:endParaRPr sz="3500" b="0" i="0" u="none" strike="noStrike" cap="none">
              <a:solidFill>
                <a:srgbClr val="000000"/>
              </a:solidFill>
              <a:latin typeface="Arial"/>
              <a:ea typeface="Arial"/>
              <a:cs typeface="Arial"/>
              <a:sym typeface="Arial"/>
            </a:endParaRPr>
          </a:p>
        </p:txBody>
      </p:sp>
      <p:sp>
        <p:nvSpPr>
          <p:cNvPr id="836" name="Google Shape;836;p63"/>
          <p:cNvSpPr txBox="1"/>
          <p:nvPr/>
        </p:nvSpPr>
        <p:spPr>
          <a:xfrm>
            <a:off x="6334359" y="1141932"/>
            <a:ext cx="41577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004976"/>
                </a:solidFill>
                <a:latin typeface="Arial"/>
                <a:ea typeface="Arial"/>
                <a:cs typeface="Arial"/>
                <a:sym typeface="Arial"/>
              </a:rPr>
              <a:t>PROJECT-WIDE SUSTAINABILITY</a:t>
            </a:r>
            <a:endParaRPr sz="3500" b="0" i="0" u="none" strike="noStrike" cap="none">
              <a:solidFill>
                <a:srgbClr val="000000"/>
              </a:solidFill>
              <a:latin typeface="Arial"/>
              <a:ea typeface="Arial"/>
              <a:cs typeface="Arial"/>
              <a:sym typeface="Arial"/>
            </a:endParaRPr>
          </a:p>
        </p:txBody>
      </p:sp>
      <p:sp>
        <p:nvSpPr>
          <p:cNvPr id="837" name="Google Shape;837;p63"/>
          <p:cNvSpPr txBox="1"/>
          <p:nvPr/>
        </p:nvSpPr>
        <p:spPr>
          <a:xfrm>
            <a:off x="400975" y="193475"/>
            <a:ext cx="3585000" cy="1286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200"/>
              <a:buFont typeface="Arial"/>
              <a:buNone/>
            </a:pPr>
            <a:r>
              <a:rPr lang="en-PH" sz="2200" b="1" i="0" u="none" strike="noStrike" cap="none">
                <a:solidFill>
                  <a:srgbClr val="FFFFFF"/>
                </a:solidFill>
                <a:latin typeface="Arial"/>
                <a:ea typeface="Arial"/>
                <a:cs typeface="Arial"/>
                <a:sym typeface="Arial"/>
              </a:rPr>
              <a:t>Rural Renewable Energy Project (RREP) in Sierra Leone</a:t>
            </a:r>
            <a:endParaRPr sz="3700" b="0" i="0" u="none" strike="noStrike" cap="none">
              <a:solidFill>
                <a:srgbClr val="000000"/>
              </a:solidFill>
              <a:latin typeface="Arial"/>
              <a:ea typeface="Arial"/>
              <a:cs typeface="Arial"/>
              <a:sym typeface="Arial"/>
            </a:endParaRPr>
          </a:p>
        </p:txBody>
      </p:sp>
      <p:sp>
        <p:nvSpPr>
          <p:cNvPr id="838" name="Google Shape;838;p63"/>
          <p:cNvSpPr txBox="1"/>
          <p:nvPr/>
        </p:nvSpPr>
        <p:spPr>
          <a:xfrm>
            <a:off x="1143176" y="6490298"/>
            <a:ext cx="2061300" cy="184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Sustainable Supply Chains</a:t>
            </a:r>
            <a:endParaRPr sz="3500" b="0" i="0" u="none" strike="noStrike" cap="none">
              <a:solidFill>
                <a:srgbClr val="000000"/>
              </a:solidFill>
              <a:latin typeface="Arial"/>
              <a:ea typeface="Arial"/>
              <a:cs typeface="Arial"/>
              <a:sym typeface="Arial"/>
            </a:endParaRPr>
          </a:p>
        </p:txBody>
      </p:sp>
      <p:sp>
        <p:nvSpPr>
          <p:cNvPr id="839" name="Google Shape;839;p63"/>
          <p:cNvSpPr txBox="1"/>
          <p:nvPr/>
        </p:nvSpPr>
        <p:spPr>
          <a:xfrm>
            <a:off x="416164" y="1735867"/>
            <a:ext cx="1758900" cy="785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FFFFFF"/>
                </a:solidFill>
                <a:latin typeface="Arial"/>
                <a:ea typeface="Arial"/>
                <a:cs typeface="Arial"/>
                <a:sym typeface="Arial"/>
              </a:rPr>
              <a:t>Project Title: </a:t>
            </a:r>
            <a:endParaRPr sz="15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PH" sz="1500" b="0" i="0" u="none" strike="noStrike" cap="none">
                <a:solidFill>
                  <a:srgbClr val="FFFFFF"/>
                </a:solidFill>
                <a:latin typeface="Arial"/>
                <a:ea typeface="Arial"/>
                <a:cs typeface="Arial"/>
                <a:sym typeface="Arial"/>
              </a:rPr>
              <a:t>Rural Renewable Energy Project</a:t>
            </a:r>
            <a:endParaRPr sz="1500" b="0" i="0" u="none" strike="noStrike" cap="none">
              <a:solidFill>
                <a:srgbClr val="FFFFFF"/>
              </a:solidFill>
              <a:latin typeface="Arial"/>
              <a:ea typeface="Arial"/>
              <a:cs typeface="Arial"/>
              <a:sym typeface="Arial"/>
            </a:endParaRPr>
          </a:p>
        </p:txBody>
      </p:sp>
      <p:sp>
        <p:nvSpPr>
          <p:cNvPr id="840" name="Google Shape;840;p63"/>
          <p:cNvSpPr txBox="1"/>
          <p:nvPr/>
        </p:nvSpPr>
        <p:spPr>
          <a:xfrm>
            <a:off x="400964" y="2871830"/>
            <a:ext cx="17589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500"/>
              <a:buFont typeface="Arial"/>
              <a:buNone/>
            </a:pPr>
            <a:r>
              <a:rPr lang="en-PH" sz="1500" b="1" i="0" u="none" strike="noStrike" cap="none">
                <a:solidFill>
                  <a:srgbClr val="FFFFFF"/>
                </a:solidFill>
                <a:latin typeface="Arial"/>
                <a:ea typeface="Arial"/>
                <a:cs typeface="Arial"/>
                <a:sym typeface="Arial"/>
              </a:rPr>
              <a:t>Project Country: </a:t>
            </a:r>
            <a:r>
              <a:rPr lang="en-PH" sz="1500" b="0" i="0" u="none" strike="noStrike" cap="none">
                <a:solidFill>
                  <a:srgbClr val="FFFFFF"/>
                </a:solidFill>
                <a:latin typeface="Arial"/>
                <a:ea typeface="Arial"/>
                <a:cs typeface="Arial"/>
                <a:sym typeface="Arial"/>
              </a:rPr>
              <a:t> </a:t>
            </a:r>
            <a:endParaRPr sz="1500" b="0" i="0" u="none" strike="noStrike" cap="none">
              <a:solidFill>
                <a:srgbClr val="FFFFFF"/>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500"/>
              <a:buFont typeface="Arial"/>
              <a:buNone/>
            </a:pPr>
            <a:r>
              <a:rPr lang="en-PH" sz="1500" b="0" i="0" u="none" strike="noStrike" cap="none">
                <a:solidFill>
                  <a:srgbClr val="FFFFFF"/>
                </a:solidFill>
                <a:latin typeface="Arial"/>
                <a:ea typeface="Arial"/>
                <a:cs typeface="Arial"/>
                <a:sym typeface="Arial"/>
              </a:rPr>
              <a:t>Sierra Leone</a:t>
            </a:r>
            <a:endParaRPr sz="1600" b="0" i="0" u="none" strike="noStrike" cap="none">
              <a:solidFill>
                <a:srgbClr val="FFFFFF"/>
              </a:solidFill>
              <a:latin typeface="Arial"/>
              <a:ea typeface="Arial"/>
              <a:cs typeface="Arial"/>
              <a:sym typeface="Arial"/>
            </a:endParaRPr>
          </a:p>
        </p:txBody>
      </p:sp>
      <p:sp>
        <p:nvSpPr>
          <p:cNvPr id="841" name="Google Shape;841;p63"/>
          <p:cNvSpPr txBox="1"/>
          <p:nvPr/>
        </p:nvSpPr>
        <p:spPr>
          <a:xfrm>
            <a:off x="3151314" y="4110350"/>
            <a:ext cx="1969200" cy="9297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100"/>
              <a:buFont typeface="Arial"/>
              <a:buNone/>
            </a:pPr>
            <a:r>
              <a:rPr lang="en-PH" sz="1100" b="1" i="0" u="none" strike="noStrike" cap="none">
                <a:solidFill>
                  <a:srgbClr val="FFFFFF"/>
                </a:solidFill>
                <a:latin typeface="Arial"/>
                <a:ea typeface="Arial"/>
                <a:cs typeface="Arial"/>
                <a:sym typeface="Arial"/>
              </a:rPr>
              <a:t>Project Donor: </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PH" sz="1100" b="0" i="0" u="none" strike="noStrike" cap="none">
                <a:solidFill>
                  <a:srgbClr val="FFFFFF"/>
                </a:solidFill>
                <a:latin typeface="Arial"/>
                <a:ea typeface="Arial"/>
                <a:cs typeface="Arial"/>
                <a:sym typeface="Arial"/>
              </a:rPr>
              <a:t>United Kingdom Foreign, Commonwealth and Development Office (FCDO)</a:t>
            </a:r>
            <a:endParaRPr sz="11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endParaRPr sz="1200" b="0" i="0" u="none" strike="noStrike" cap="none">
              <a:solidFill>
                <a:srgbClr val="FFFFFF"/>
              </a:solidFill>
              <a:latin typeface="Arial"/>
              <a:ea typeface="Arial"/>
              <a:cs typeface="Arial"/>
              <a:sym typeface="Arial"/>
            </a:endParaRPr>
          </a:p>
        </p:txBody>
      </p:sp>
      <p:sp>
        <p:nvSpPr>
          <p:cNvPr id="842" name="Google Shape;842;p63"/>
          <p:cNvSpPr txBox="1"/>
          <p:nvPr/>
        </p:nvSpPr>
        <p:spPr>
          <a:xfrm>
            <a:off x="400964" y="3631254"/>
            <a:ext cx="1341600" cy="51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Project Budget:</a:t>
            </a:r>
            <a:r>
              <a:rPr lang="en-PH" sz="14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400"/>
              <a:buFont typeface="Arial"/>
              <a:buNone/>
            </a:pPr>
            <a:r>
              <a:rPr lang="en-PH" sz="1400" b="0" i="0" u="none" strike="noStrike" cap="none">
                <a:solidFill>
                  <a:srgbClr val="FFFFFF"/>
                </a:solidFill>
                <a:latin typeface="Arial"/>
                <a:ea typeface="Arial"/>
                <a:cs typeface="Arial"/>
                <a:sym typeface="Arial"/>
              </a:rPr>
              <a:t>$49 million</a:t>
            </a:r>
            <a:endParaRPr sz="1400" b="0" i="0" u="none" strike="noStrike" cap="none">
              <a:solidFill>
                <a:srgbClr val="FFFFFF"/>
              </a:solidFill>
              <a:latin typeface="Arial"/>
              <a:ea typeface="Arial"/>
              <a:cs typeface="Arial"/>
              <a:sym typeface="Arial"/>
            </a:endParaRPr>
          </a:p>
        </p:txBody>
      </p:sp>
      <p:sp>
        <p:nvSpPr>
          <p:cNvPr id="843" name="Google Shape;843;p63"/>
          <p:cNvSpPr txBox="1"/>
          <p:nvPr/>
        </p:nvSpPr>
        <p:spPr>
          <a:xfrm>
            <a:off x="416164" y="4353764"/>
            <a:ext cx="2562000" cy="517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400"/>
              <a:buFont typeface="Arial"/>
              <a:buNone/>
            </a:pPr>
            <a:r>
              <a:rPr lang="en-PH" sz="1400" b="1" i="0" u="none" strike="noStrike" cap="none">
                <a:solidFill>
                  <a:srgbClr val="FFFFFF"/>
                </a:solidFill>
                <a:latin typeface="Arial"/>
                <a:ea typeface="Arial"/>
                <a:cs typeface="Arial"/>
                <a:sym typeface="Arial"/>
              </a:rPr>
              <a:t>Project Timeframe:</a:t>
            </a:r>
            <a:r>
              <a:rPr lang="en-PH" sz="14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400"/>
              <a:buFont typeface="Arial"/>
              <a:buNone/>
            </a:pPr>
            <a:r>
              <a:rPr lang="en-PH" sz="1400" b="0" i="0" u="none" strike="noStrike" cap="none">
                <a:solidFill>
                  <a:srgbClr val="FFFFFF"/>
                </a:solidFill>
                <a:latin typeface="Arial"/>
                <a:ea typeface="Arial"/>
                <a:cs typeface="Arial"/>
                <a:sym typeface="Arial"/>
              </a:rPr>
              <a:t>2016 - 2022</a:t>
            </a:r>
            <a:endParaRPr sz="1400" b="0" i="0" u="none" strike="noStrike" cap="none">
              <a:solidFill>
                <a:srgbClr val="000000"/>
              </a:solidFill>
              <a:latin typeface="Arial"/>
              <a:ea typeface="Arial"/>
              <a:cs typeface="Arial"/>
              <a:sym typeface="Arial"/>
            </a:endParaRPr>
          </a:p>
        </p:txBody>
      </p:sp>
      <p:sp>
        <p:nvSpPr>
          <p:cNvPr id="844" name="Google Shape;844;p63"/>
          <p:cNvSpPr txBox="1"/>
          <p:nvPr/>
        </p:nvSpPr>
        <p:spPr>
          <a:xfrm>
            <a:off x="6334350" y="4888050"/>
            <a:ext cx="5542800" cy="976500"/>
          </a:xfrm>
          <a:prstGeom prst="rect">
            <a:avLst/>
          </a:prstGeom>
          <a:noFill/>
          <a:ln>
            <a:noFill/>
          </a:ln>
        </p:spPr>
        <p:txBody>
          <a:bodyPr spcFirstLastPara="1" wrap="square" lIns="0" tIns="0" rIns="0" bIns="0" anchor="t" anchorCtr="0">
            <a:spAutoFit/>
          </a:bodyPr>
          <a:lstStyle/>
          <a:p>
            <a:pPr marL="0" marR="0" lvl="0" indent="0" algn="l" rtl="0">
              <a:lnSpc>
                <a:spcPct val="147000"/>
              </a:lnSpc>
              <a:spcBef>
                <a:spcPts val="0"/>
              </a:spcBef>
              <a:spcAft>
                <a:spcPts val="0"/>
              </a:spcAft>
              <a:buClr>
                <a:srgbClr val="000000"/>
              </a:buClr>
              <a:buSzPts val="1100"/>
              <a:buFont typeface="Arial"/>
              <a:buNone/>
            </a:pPr>
            <a:r>
              <a:rPr lang="en-PH" sz="1100" b="1" i="0" u="none" strike="noStrike" cap="none">
                <a:solidFill>
                  <a:srgbClr val="004976"/>
                </a:solidFill>
                <a:latin typeface="Arial"/>
                <a:ea typeface="Arial"/>
                <a:cs typeface="Arial"/>
                <a:sym typeface="Arial"/>
              </a:rPr>
              <a:t>DRiVE Supplier Sustainability Self-assessment:</a:t>
            </a:r>
            <a:endParaRPr sz="1100" b="1" i="0" u="none" strike="noStrike" cap="none">
              <a:solidFill>
                <a:srgbClr val="000000"/>
              </a:solidFill>
              <a:latin typeface="Arial"/>
              <a:ea typeface="Arial"/>
              <a:cs typeface="Arial"/>
              <a:sym typeface="Arial"/>
            </a:endParaRPr>
          </a:p>
          <a:p>
            <a:pPr marL="457200" marR="0" lvl="0" indent="-304800" algn="l" rtl="0">
              <a:lnSpc>
                <a:spcPct val="147000"/>
              </a:lnSpc>
              <a:spcBef>
                <a:spcPts val="0"/>
              </a:spcBef>
              <a:spcAft>
                <a:spcPts val="0"/>
              </a:spcAft>
              <a:buClr>
                <a:srgbClr val="004976"/>
              </a:buClr>
              <a:buSzPts val="1200"/>
              <a:buFont typeface="Arial"/>
              <a:buChar char="●"/>
            </a:pPr>
            <a:r>
              <a:rPr lang="en-PH" sz="1200" b="0" i="0" u="none" strike="noStrike" cap="none">
                <a:solidFill>
                  <a:srgbClr val="004976"/>
                </a:solidFill>
                <a:latin typeface="Arial"/>
                <a:ea typeface="Arial"/>
                <a:cs typeface="Arial"/>
                <a:sym typeface="Arial"/>
              </a:rPr>
              <a:t>41 suppliers from 17 countries in competition for 6 tenders</a:t>
            </a:r>
            <a:endParaRPr sz="1200" b="0" i="0" u="none" strike="noStrike" cap="none">
              <a:solidFill>
                <a:srgbClr val="004976"/>
              </a:solidFill>
              <a:latin typeface="Arial"/>
              <a:ea typeface="Arial"/>
              <a:cs typeface="Arial"/>
              <a:sym typeface="Arial"/>
            </a:endParaRPr>
          </a:p>
          <a:p>
            <a:pPr marL="457200" marR="0" lvl="0" indent="-298450" algn="l" rtl="0">
              <a:lnSpc>
                <a:spcPct val="147000"/>
              </a:lnSpc>
              <a:spcBef>
                <a:spcPts val="0"/>
              </a:spcBef>
              <a:spcAft>
                <a:spcPts val="0"/>
              </a:spcAft>
              <a:buClr>
                <a:srgbClr val="004976"/>
              </a:buClr>
              <a:buSzPts val="1100"/>
              <a:buFont typeface="Arial"/>
              <a:buChar char="●"/>
            </a:pPr>
            <a:r>
              <a:rPr lang="en-PH" sz="1200" b="0" i="0" u="none" strike="noStrike" cap="none">
                <a:solidFill>
                  <a:srgbClr val="004976"/>
                </a:solidFill>
                <a:latin typeface="Arial"/>
                <a:ea typeface="Arial"/>
                <a:cs typeface="Arial"/>
                <a:sym typeface="Arial"/>
              </a:rPr>
              <a:t>3 suppliers for 2 tenders for questions under management systems (quality, environment, and health &amp; safety). Verified suppliers </a:t>
            </a:r>
            <a:r>
              <a:rPr lang="en-PH" sz="1200" b="1" i="0" u="none" strike="noStrike" cap="none">
                <a:solidFill>
                  <a:srgbClr val="004976"/>
                </a:solidFill>
                <a:latin typeface="Arial"/>
                <a:ea typeface="Arial"/>
                <a:cs typeface="Arial"/>
                <a:sym typeface="Arial"/>
              </a:rPr>
              <a:t>advanced maturity</a:t>
            </a:r>
            <a:r>
              <a:rPr lang="en-PH" sz="1100" b="1" i="0" u="none" strike="noStrike" cap="none">
                <a:solidFill>
                  <a:srgbClr val="004976"/>
                </a:solidFill>
                <a:latin typeface="Arial"/>
                <a:ea typeface="Arial"/>
                <a:cs typeface="Arial"/>
                <a:sym typeface="Arial"/>
              </a:rPr>
              <a:t> </a:t>
            </a:r>
            <a:endParaRPr sz="1100" b="1" i="0" u="none" strike="noStrike" cap="none">
              <a:solidFill>
                <a:srgbClr val="000000"/>
              </a:solidFill>
              <a:latin typeface="Arial"/>
              <a:ea typeface="Arial"/>
              <a:cs typeface="Arial"/>
              <a:sym typeface="Arial"/>
            </a:endParaRPr>
          </a:p>
        </p:txBody>
      </p:sp>
      <p:pic>
        <p:nvPicPr>
          <p:cNvPr id="845" name="Google Shape;845;p63"/>
          <p:cNvPicPr preferRelativeResize="0"/>
          <p:nvPr/>
        </p:nvPicPr>
        <p:blipFill rotWithShape="1">
          <a:blip r:embed="rId16">
            <a:alphaModFix/>
          </a:blip>
          <a:srcRect l="22332" r="2165" b="6288"/>
          <a:stretch/>
        </p:blipFill>
        <p:spPr>
          <a:xfrm>
            <a:off x="2472533" y="1812633"/>
            <a:ext cx="2648000" cy="1804867"/>
          </a:xfrm>
          <a:prstGeom prst="rect">
            <a:avLst/>
          </a:prstGeom>
          <a:noFill/>
          <a:ln>
            <a:noFill/>
          </a:ln>
        </p:spPr>
      </p:pic>
      <p:pic>
        <p:nvPicPr>
          <p:cNvPr id="846" name="Google Shape;846;p63"/>
          <p:cNvPicPr preferRelativeResize="0"/>
          <p:nvPr/>
        </p:nvPicPr>
        <p:blipFill rotWithShape="1">
          <a:blip r:embed="rId17">
            <a:alphaModFix/>
          </a:blip>
          <a:srcRect/>
          <a:stretch/>
        </p:blipFill>
        <p:spPr>
          <a:xfrm>
            <a:off x="511400" y="6312272"/>
            <a:ext cx="513799" cy="454562"/>
          </a:xfrm>
          <a:prstGeom prst="rect">
            <a:avLst/>
          </a:prstGeom>
          <a:noFill/>
          <a:ln>
            <a:noFill/>
          </a:ln>
        </p:spPr>
      </p:pic>
      <p:pic>
        <p:nvPicPr>
          <p:cNvPr id="847" name="Google Shape;847;p63"/>
          <p:cNvPicPr preferRelativeResize="0"/>
          <p:nvPr/>
        </p:nvPicPr>
        <p:blipFill rotWithShape="1">
          <a:blip r:embed="rId18">
            <a:alphaModFix/>
          </a:blip>
          <a:srcRect/>
          <a:stretch/>
        </p:blipFill>
        <p:spPr>
          <a:xfrm>
            <a:off x="10846942" y="903679"/>
            <a:ext cx="1247334" cy="183333"/>
          </a:xfrm>
          <a:prstGeom prst="rect">
            <a:avLst/>
          </a:prstGeom>
          <a:noFill/>
          <a:ln>
            <a:noFill/>
          </a:ln>
        </p:spPr>
      </p:pic>
      <p:sp>
        <p:nvSpPr>
          <p:cNvPr id="848" name="Google Shape;848;p63"/>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64"/>
          <p:cNvPicPr preferRelativeResize="0"/>
          <p:nvPr/>
        </p:nvPicPr>
        <p:blipFill rotWithShape="1">
          <a:blip r:embed="rId3">
            <a:alphaModFix/>
          </a:blip>
          <a:srcRect l="10362"/>
          <a:stretch/>
        </p:blipFill>
        <p:spPr>
          <a:xfrm>
            <a:off x="7405075" y="0"/>
            <a:ext cx="4786925" cy="6858000"/>
          </a:xfrm>
          <a:prstGeom prst="rect">
            <a:avLst/>
          </a:prstGeom>
          <a:noFill/>
          <a:ln>
            <a:noFill/>
          </a:ln>
        </p:spPr>
      </p:pic>
      <p:pic>
        <p:nvPicPr>
          <p:cNvPr id="854" name="Google Shape;854;p64"/>
          <p:cNvPicPr preferRelativeResize="0"/>
          <p:nvPr/>
        </p:nvPicPr>
        <p:blipFill rotWithShape="1">
          <a:blip r:embed="rId4">
            <a:alphaModFix/>
          </a:blip>
          <a:srcRect r="34451"/>
          <a:stretch/>
        </p:blipFill>
        <p:spPr>
          <a:xfrm>
            <a:off x="7532075" y="5979525"/>
            <a:ext cx="1660775" cy="819150"/>
          </a:xfrm>
          <a:prstGeom prst="rect">
            <a:avLst/>
          </a:prstGeom>
          <a:noFill/>
          <a:ln>
            <a:noFill/>
          </a:ln>
        </p:spPr>
      </p:pic>
      <p:sp>
        <p:nvSpPr>
          <p:cNvPr id="855" name="Google Shape;855;p64"/>
          <p:cNvSpPr txBox="1"/>
          <p:nvPr/>
        </p:nvSpPr>
        <p:spPr>
          <a:xfrm>
            <a:off x="9521200" y="5812363"/>
            <a:ext cx="1277100" cy="923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Read More </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Here</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“Purchase for Impact 2023”</a:t>
            </a:r>
            <a:endParaRPr sz="1200" b="0" i="0" u="none" strike="noStrike" cap="none">
              <a:solidFill>
                <a:srgbClr val="0092D1"/>
              </a:solidFill>
              <a:latin typeface="Open Sans ExtraBold"/>
              <a:ea typeface="Open Sans ExtraBold"/>
              <a:cs typeface="Open Sans ExtraBold"/>
              <a:sym typeface="Open Sans ExtraBold"/>
            </a:endParaRPr>
          </a:p>
        </p:txBody>
      </p:sp>
      <p:grpSp>
        <p:nvGrpSpPr>
          <p:cNvPr id="856" name="Google Shape;856;p64"/>
          <p:cNvGrpSpPr/>
          <p:nvPr/>
        </p:nvGrpSpPr>
        <p:grpSpPr>
          <a:xfrm>
            <a:off x="9449838" y="5746950"/>
            <a:ext cx="2455875" cy="1054225"/>
            <a:chOff x="8077588" y="5619950"/>
            <a:chExt cx="2455875" cy="1054225"/>
          </a:xfrm>
        </p:grpSpPr>
        <p:pic>
          <p:nvPicPr>
            <p:cNvPr id="857" name="Google Shape;857;p64"/>
            <p:cNvPicPr preferRelativeResize="0"/>
            <p:nvPr/>
          </p:nvPicPr>
          <p:blipFill rotWithShape="1">
            <a:blip r:embed="rId5">
              <a:alphaModFix/>
            </a:blip>
            <a:srcRect/>
            <a:stretch/>
          </p:blipFill>
          <p:spPr>
            <a:xfrm>
              <a:off x="8077588" y="5619950"/>
              <a:ext cx="2455875" cy="1054225"/>
            </a:xfrm>
            <a:prstGeom prst="rect">
              <a:avLst/>
            </a:prstGeom>
            <a:noFill/>
            <a:ln>
              <a:noFill/>
            </a:ln>
          </p:spPr>
        </p:pic>
        <p:sp>
          <p:nvSpPr>
            <p:cNvPr id="858" name="Google Shape;858;p64"/>
            <p:cNvSpPr txBox="1"/>
            <p:nvPr/>
          </p:nvSpPr>
          <p:spPr>
            <a:xfrm>
              <a:off x="8148950" y="5685363"/>
              <a:ext cx="1277100" cy="9234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Read More </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Here</a:t>
              </a:r>
              <a:endParaRPr sz="1200" b="0" i="0" u="none" strike="noStrike" cap="none">
                <a:solidFill>
                  <a:srgbClr val="0092D1"/>
                </a:solidFill>
                <a:latin typeface="Open Sans ExtraBold"/>
                <a:ea typeface="Open Sans ExtraBold"/>
                <a:cs typeface="Open Sans ExtraBold"/>
                <a:sym typeface="Open Sans ExtraBold"/>
              </a:endParaRPr>
            </a:p>
            <a:p>
              <a:pPr marL="0" marR="0" lvl="0" indent="0" algn="l" rtl="0">
                <a:lnSpc>
                  <a:spcPct val="100000"/>
                </a:lnSpc>
                <a:spcBef>
                  <a:spcPts val="0"/>
                </a:spcBef>
                <a:spcAft>
                  <a:spcPts val="0"/>
                </a:spcAft>
                <a:buClr>
                  <a:srgbClr val="000000"/>
                </a:buClr>
                <a:buSzPts val="1200"/>
                <a:buFont typeface="Arial"/>
                <a:buNone/>
              </a:pPr>
              <a:r>
                <a:rPr lang="en-PH" sz="1200" b="0" i="0" u="none" strike="noStrike" cap="none">
                  <a:solidFill>
                    <a:srgbClr val="0092D1"/>
                  </a:solidFill>
                  <a:latin typeface="Open Sans ExtraBold"/>
                  <a:ea typeface="Open Sans ExtraBold"/>
                  <a:cs typeface="Open Sans ExtraBold"/>
                  <a:sym typeface="Open Sans ExtraBold"/>
                </a:rPr>
                <a:t>“Purchase for Impact 2023”</a:t>
              </a:r>
              <a:endParaRPr sz="1200" b="0" i="0" u="none" strike="noStrike" cap="none">
                <a:solidFill>
                  <a:srgbClr val="0092D1"/>
                </a:solidFill>
                <a:latin typeface="Open Sans ExtraBold"/>
                <a:ea typeface="Open Sans ExtraBold"/>
                <a:cs typeface="Open Sans ExtraBold"/>
                <a:sym typeface="Open Sans ExtraBold"/>
              </a:endParaRPr>
            </a:p>
          </p:txBody>
        </p:sp>
      </p:grpSp>
      <p:sp>
        <p:nvSpPr>
          <p:cNvPr id="859" name="Google Shape;859;p64"/>
          <p:cNvSpPr txBox="1">
            <a:spLocks noGrp="1"/>
          </p:cNvSpPr>
          <p:nvPr>
            <p:ph type="title"/>
          </p:nvPr>
        </p:nvSpPr>
        <p:spPr>
          <a:xfrm>
            <a:off x="838200" y="365125"/>
            <a:ext cx="65292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PH" sz="4100"/>
              <a:t>Haiti: Powering hospitals with solar energy</a:t>
            </a:r>
            <a:endParaRPr sz="4100"/>
          </a:p>
        </p:txBody>
      </p:sp>
      <p:pic>
        <p:nvPicPr>
          <p:cNvPr id="860" name="Google Shape;860;p64"/>
          <p:cNvPicPr preferRelativeResize="0"/>
          <p:nvPr/>
        </p:nvPicPr>
        <p:blipFill rotWithShape="1">
          <a:blip r:embed="rId6">
            <a:alphaModFix/>
          </a:blip>
          <a:srcRect/>
          <a:stretch/>
        </p:blipFill>
        <p:spPr>
          <a:xfrm>
            <a:off x="10345342" y="298392"/>
            <a:ext cx="1247334" cy="183333"/>
          </a:xfrm>
          <a:prstGeom prst="rect">
            <a:avLst/>
          </a:prstGeom>
          <a:noFill/>
          <a:ln>
            <a:noFill/>
          </a:ln>
        </p:spPr>
      </p:pic>
      <p:sp>
        <p:nvSpPr>
          <p:cNvPr id="861" name="Google Shape;861;p64"/>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27</a:t>
            </a:fld>
            <a:endParaRPr/>
          </a:p>
        </p:txBody>
      </p:sp>
      <p:sp>
        <p:nvSpPr>
          <p:cNvPr id="862" name="Google Shape;862;p64"/>
          <p:cNvSpPr txBox="1"/>
          <p:nvPr/>
        </p:nvSpPr>
        <p:spPr>
          <a:xfrm>
            <a:off x="647775" y="1639725"/>
            <a:ext cx="6477600" cy="38790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PH" sz="2400" b="0" i="0" u="none" strike="noStrike" cap="none">
                <a:solidFill>
                  <a:schemeClr val="dk1"/>
                </a:solidFill>
                <a:latin typeface="Arial"/>
                <a:ea typeface="Arial"/>
                <a:cs typeface="Arial"/>
                <a:sym typeface="Arial"/>
              </a:rPr>
              <a:t>UNOPS to provide </a:t>
            </a:r>
            <a:r>
              <a:rPr lang="en-PH" sz="2400" b="1" i="0" u="none" strike="noStrike" cap="none">
                <a:solidFill>
                  <a:srgbClr val="2EBFFF"/>
                </a:solidFill>
                <a:latin typeface="Arial"/>
                <a:ea typeface="Arial"/>
                <a:cs typeface="Arial"/>
                <a:sym typeface="Arial"/>
              </a:rPr>
              <a:t>Hybrid solar power systems for 05 hospitals</a:t>
            </a:r>
            <a:endParaRPr sz="2400" b="1" i="0" u="none" strike="noStrike" cap="none">
              <a:solidFill>
                <a:srgbClr val="2EBFFF"/>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PH" sz="2400" b="1" i="0" u="none" strike="noStrike" cap="none">
                <a:solidFill>
                  <a:srgbClr val="2EBFFF"/>
                </a:solidFill>
                <a:latin typeface="Arial"/>
                <a:ea typeface="Arial"/>
                <a:cs typeface="Arial"/>
                <a:sym typeface="Arial"/>
              </a:rPr>
              <a:t>500,000</a:t>
            </a:r>
            <a:r>
              <a:rPr lang="en-PH" sz="2400" b="0" i="0" u="none" strike="noStrike" cap="none">
                <a:solidFill>
                  <a:srgbClr val="2EBFFF"/>
                </a:solidFill>
                <a:latin typeface="Arial"/>
                <a:ea typeface="Arial"/>
                <a:cs typeface="Arial"/>
                <a:sym typeface="Arial"/>
              </a:rPr>
              <a:t> </a:t>
            </a:r>
            <a:r>
              <a:rPr lang="en-PH" sz="2400" b="0" i="0" u="none" strike="noStrike" cap="none">
                <a:solidFill>
                  <a:schemeClr val="dk1"/>
                </a:solidFill>
                <a:latin typeface="Arial"/>
                <a:ea typeface="Arial"/>
                <a:cs typeface="Arial"/>
                <a:sym typeface="Arial"/>
              </a:rPr>
              <a:t>Haitian people benefited from reliable source of energy</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PH" sz="2400" b="0" i="0" u="none" strike="noStrike" cap="none">
                <a:solidFill>
                  <a:schemeClr val="dk1"/>
                </a:solidFill>
                <a:latin typeface="Arial"/>
                <a:ea typeface="Arial"/>
                <a:cs typeface="Arial"/>
                <a:sym typeface="Arial"/>
              </a:rPr>
              <a:t>World Bank: </a:t>
            </a:r>
            <a:r>
              <a:rPr lang="en-PH" sz="2400" b="1" i="0" u="none" strike="noStrike" cap="none">
                <a:solidFill>
                  <a:schemeClr val="accent4"/>
                </a:solidFill>
                <a:latin typeface="Arial"/>
                <a:ea typeface="Arial"/>
                <a:cs typeface="Arial"/>
                <a:sym typeface="Arial"/>
              </a:rPr>
              <a:t>US$3.5 million</a:t>
            </a:r>
            <a:endParaRPr sz="2400" b="1" i="0" u="none" strike="noStrike" cap="none">
              <a:solidFill>
                <a:schemeClr val="accent4"/>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PH" sz="2400" b="0" i="0" u="none" strike="noStrike" cap="none">
                <a:solidFill>
                  <a:schemeClr val="dk1"/>
                </a:solidFill>
                <a:latin typeface="Arial"/>
                <a:ea typeface="Arial"/>
                <a:cs typeface="Arial"/>
                <a:sym typeface="Arial"/>
              </a:rPr>
              <a:t>Local communities - employment</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PH" sz="2400" b="0" i="0" u="none" strike="noStrike" cap="none">
                <a:solidFill>
                  <a:schemeClr val="dk1"/>
                </a:solidFill>
                <a:latin typeface="Arial"/>
                <a:ea typeface="Arial"/>
                <a:cs typeface="Arial"/>
                <a:sym typeface="Arial"/>
              </a:rPr>
              <a:t>Solar Systems for hospitals (health related SDG) </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PH" sz="2400" b="0" i="0" u="none" strike="noStrike" cap="none">
                <a:solidFill>
                  <a:schemeClr val="dk1"/>
                </a:solidFill>
                <a:latin typeface="Arial"/>
                <a:ea typeface="Arial"/>
                <a:cs typeface="Arial"/>
                <a:sym typeface="Arial"/>
              </a:rPr>
              <a:t>Solar powered water pumps providing safe drinking water</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6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PH" sz="1300">
                <a:solidFill>
                  <a:schemeClr val="lt1"/>
                </a:solidFill>
              </a:rPr>
              <a:t>28</a:t>
            </a:fld>
            <a:endParaRPr sz="1300">
              <a:solidFill>
                <a:schemeClr val="lt1"/>
              </a:solidFill>
            </a:endParaRPr>
          </a:p>
        </p:txBody>
      </p:sp>
      <p:sp>
        <p:nvSpPr>
          <p:cNvPr id="868" name="Google Shape;868;p65"/>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5. UNOPS Corporate Programmes - Sustainability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6"/>
          <p:cNvSpPr txBox="1">
            <a:spLocks noGrp="1"/>
          </p:cNvSpPr>
          <p:nvPr>
            <p:ph type="body" idx="1"/>
          </p:nvPr>
        </p:nvSpPr>
        <p:spPr>
          <a:xfrm>
            <a:off x="831850" y="4546600"/>
            <a:ext cx="4114800" cy="1460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600"/>
              <a:buNone/>
            </a:pPr>
            <a:r>
              <a:rPr lang="en-PH"/>
              <a:t>Climate Action Programme</a:t>
            </a:r>
            <a:endParaRPr/>
          </a:p>
        </p:txBody>
      </p:sp>
      <p:sp>
        <p:nvSpPr>
          <p:cNvPr id="874" name="Google Shape;874;p6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PH" sz="1300">
                <a:solidFill>
                  <a:schemeClr val="lt1"/>
                </a:solidFill>
              </a:rPr>
              <a:t>29</a:t>
            </a:fld>
            <a:endParaRPr sz="1300">
              <a:solidFill>
                <a:schemeClr val="lt1"/>
              </a:solidFill>
            </a:endParaRPr>
          </a:p>
        </p:txBody>
      </p:sp>
      <p:sp>
        <p:nvSpPr>
          <p:cNvPr id="875" name="Google Shape;875;p66"/>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5.1 UNOPS Climate commitment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0"/>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457200" lvl="0" indent="-457200" algn="l" rtl="0">
              <a:lnSpc>
                <a:spcPct val="90000"/>
              </a:lnSpc>
              <a:spcBef>
                <a:spcPts val="0"/>
              </a:spcBef>
              <a:spcAft>
                <a:spcPts val="0"/>
              </a:spcAft>
              <a:buSzPts val="6000"/>
              <a:buAutoNum type="arabicPeriod"/>
            </a:pPr>
            <a:r>
              <a:rPr lang="en-PH"/>
              <a:t>What do we do at UNOPS?</a:t>
            </a:r>
            <a:endParaRPr/>
          </a:p>
        </p:txBody>
      </p:sp>
      <p:sp>
        <p:nvSpPr>
          <p:cNvPr id="199" name="Google Shape;199;p4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PH" sz="1300">
                <a:solidFill>
                  <a:schemeClr val="lt1"/>
                </a:solidFill>
              </a:rPr>
              <a:t>3</a:t>
            </a:fld>
            <a:endParaRPr sz="13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67"/>
          <p:cNvSpPr/>
          <p:nvPr/>
        </p:nvSpPr>
        <p:spPr>
          <a:xfrm>
            <a:off x="7861925" y="0"/>
            <a:ext cx="3734400" cy="5933400"/>
          </a:xfrm>
          <a:prstGeom prst="rect">
            <a:avLst/>
          </a:prstGeom>
          <a:solidFill>
            <a:srgbClr val="EFEFE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pen Sans"/>
              <a:ea typeface="Open Sans"/>
              <a:cs typeface="Open Sans"/>
              <a:sym typeface="Open Sans"/>
            </a:endParaRPr>
          </a:p>
        </p:txBody>
      </p:sp>
      <p:sp>
        <p:nvSpPr>
          <p:cNvPr id="881" name="Google Shape;881;p67"/>
          <p:cNvSpPr/>
          <p:nvPr/>
        </p:nvSpPr>
        <p:spPr>
          <a:xfrm>
            <a:off x="791867" y="1896267"/>
            <a:ext cx="6083100" cy="903600"/>
          </a:xfrm>
          <a:prstGeom prst="roundRect">
            <a:avLst>
              <a:gd name="adj" fmla="val 16667"/>
            </a:avLst>
          </a:prstGeom>
          <a:solidFill>
            <a:srgbClr val="001D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2" name="Google Shape;882;p67"/>
          <p:cNvSpPr/>
          <p:nvPr/>
        </p:nvSpPr>
        <p:spPr>
          <a:xfrm>
            <a:off x="791867" y="2911419"/>
            <a:ext cx="6083100" cy="903600"/>
          </a:xfrm>
          <a:prstGeom prst="roundRect">
            <a:avLst>
              <a:gd name="adj" fmla="val 16667"/>
            </a:avLst>
          </a:prstGeom>
          <a:solidFill>
            <a:srgbClr val="003E6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3" name="Google Shape;883;p67"/>
          <p:cNvSpPr/>
          <p:nvPr/>
        </p:nvSpPr>
        <p:spPr>
          <a:xfrm>
            <a:off x="791867" y="3938443"/>
            <a:ext cx="6083100" cy="903600"/>
          </a:xfrm>
          <a:prstGeom prst="roundRect">
            <a:avLst>
              <a:gd name="adj" fmla="val 16667"/>
            </a:avLst>
          </a:prstGeom>
          <a:solidFill>
            <a:srgbClr val="0393D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884" name="Google Shape;884;p67"/>
          <p:cNvSpPr/>
          <p:nvPr/>
        </p:nvSpPr>
        <p:spPr>
          <a:xfrm>
            <a:off x="791867" y="4965481"/>
            <a:ext cx="6083100" cy="903600"/>
          </a:xfrm>
          <a:prstGeom prst="roundRect">
            <a:avLst>
              <a:gd name="adj" fmla="val 16667"/>
            </a:avLst>
          </a:prstGeom>
          <a:solidFill>
            <a:srgbClr val="4EC3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885" name="Google Shape;885;p67"/>
          <p:cNvPicPr preferRelativeResize="0"/>
          <p:nvPr/>
        </p:nvPicPr>
        <p:blipFill rotWithShape="1">
          <a:blip r:embed="rId3">
            <a:alphaModFix/>
          </a:blip>
          <a:srcRect/>
          <a:stretch/>
        </p:blipFill>
        <p:spPr>
          <a:xfrm>
            <a:off x="9295511" y="33599"/>
            <a:ext cx="867228" cy="859926"/>
          </a:xfrm>
          <a:prstGeom prst="rect">
            <a:avLst/>
          </a:prstGeom>
          <a:noFill/>
          <a:ln>
            <a:noFill/>
          </a:ln>
        </p:spPr>
      </p:pic>
      <p:pic>
        <p:nvPicPr>
          <p:cNvPr id="886" name="Google Shape;886;p67"/>
          <p:cNvPicPr preferRelativeResize="0"/>
          <p:nvPr/>
        </p:nvPicPr>
        <p:blipFill rotWithShape="1">
          <a:blip r:embed="rId4">
            <a:alphaModFix/>
          </a:blip>
          <a:srcRect/>
          <a:stretch/>
        </p:blipFill>
        <p:spPr>
          <a:xfrm>
            <a:off x="6379067" y="5933371"/>
            <a:ext cx="1528500" cy="782700"/>
          </a:xfrm>
          <a:prstGeom prst="round2DiagRect">
            <a:avLst>
              <a:gd name="adj1" fmla="val 50000"/>
              <a:gd name="adj2" fmla="val 0"/>
            </a:avLst>
          </a:prstGeom>
          <a:noFill/>
          <a:ln>
            <a:noFill/>
          </a:ln>
        </p:spPr>
      </p:pic>
      <p:sp>
        <p:nvSpPr>
          <p:cNvPr id="887" name="Google Shape;887;p67"/>
          <p:cNvSpPr txBox="1"/>
          <p:nvPr/>
        </p:nvSpPr>
        <p:spPr>
          <a:xfrm>
            <a:off x="2027909" y="2105033"/>
            <a:ext cx="935100" cy="470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3200"/>
              <a:buFont typeface="Arial"/>
              <a:buNone/>
            </a:pPr>
            <a:r>
              <a:rPr lang="en-PH" sz="2400" b="1" i="0" u="none" strike="noStrike" cap="none">
                <a:solidFill>
                  <a:schemeClr val="lt1"/>
                </a:solidFill>
                <a:latin typeface="Arial"/>
                <a:ea typeface="Arial"/>
                <a:cs typeface="Arial"/>
                <a:sym typeface="Arial"/>
              </a:rPr>
              <a:t>45%</a:t>
            </a:r>
            <a:endParaRPr sz="2400" b="1" i="0" u="none" strike="noStrike" cap="none">
              <a:solidFill>
                <a:schemeClr val="lt1"/>
              </a:solidFill>
              <a:latin typeface="Arial"/>
              <a:ea typeface="Arial"/>
              <a:cs typeface="Arial"/>
              <a:sym typeface="Arial"/>
            </a:endParaRPr>
          </a:p>
        </p:txBody>
      </p:sp>
      <p:sp>
        <p:nvSpPr>
          <p:cNvPr id="888" name="Google Shape;888;p67"/>
          <p:cNvSpPr txBox="1"/>
          <p:nvPr/>
        </p:nvSpPr>
        <p:spPr>
          <a:xfrm>
            <a:off x="1230709" y="3125633"/>
            <a:ext cx="1732500" cy="470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3200"/>
              <a:buFont typeface="Arial"/>
              <a:buNone/>
            </a:pPr>
            <a:r>
              <a:rPr lang="en-PH" sz="2400" b="1" i="0" u="none" strike="noStrike" cap="none">
                <a:solidFill>
                  <a:schemeClr val="lt1"/>
                </a:solidFill>
                <a:latin typeface="Arial"/>
                <a:ea typeface="Arial"/>
                <a:cs typeface="Arial"/>
                <a:sym typeface="Arial"/>
              </a:rPr>
              <a:t>Net-zero</a:t>
            </a:r>
            <a:endParaRPr sz="2400" b="1" i="0" u="none" strike="noStrike" cap="none">
              <a:solidFill>
                <a:schemeClr val="lt1"/>
              </a:solidFill>
              <a:latin typeface="Arial"/>
              <a:ea typeface="Arial"/>
              <a:cs typeface="Arial"/>
              <a:sym typeface="Arial"/>
            </a:endParaRPr>
          </a:p>
        </p:txBody>
      </p:sp>
      <p:sp>
        <p:nvSpPr>
          <p:cNvPr id="889" name="Google Shape;889;p67"/>
          <p:cNvSpPr txBox="1"/>
          <p:nvPr/>
        </p:nvSpPr>
        <p:spPr>
          <a:xfrm>
            <a:off x="1527501" y="4154851"/>
            <a:ext cx="1435500" cy="470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3200"/>
              <a:buFont typeface="Arial"/>
              <a:buNone/>
            </a:pPr>
            <a:r>
              <a:rPr lang="en-PH" sz="2400" b="1" i="0" u="none" strike="noStrike" cap="none">
                <a:solidFill>
                  <a:schemeClr val="lt1"/>
                </a:solidFill>
                <a:latin typeface="Arial"/>
                <a:ea typeface="Arial"/>
                <a:cs typeface="Arial"/>
                <a:sym typeface="Arial"/>
              </a:rPr>
              <a:t>Scope 3</a:t>
            </a:r>
            <a:endParaRPr sz="2400" b="1" i="0" u="none" strike="noStrike" cap="none">
              <a:solidFill>
                <a:schemeClr val="lt1"/>
              </a:solidFill>
              <a:latin typeface="Arial"/>
              <a:ea typeface="Arial"/>
              <a:cs typeface="Arial"/>
              <a:sym typeface="Arial"/>
            </a:endParaRPr>
          </a:p>
        </p:txBody>
      </p:sp>
      <p:sp>
        <p:nvSpPr>
          <p:cNvPr id="890" name="Google Shape;890;p67"/>
          <p:cNvSpPr txBox="1"/>
          <p:nvPr/>
        </p:nvSpPr>
        <p:spPr>
          <a:xfrm>
            <a:off x="948300" y="5025867"/>
            <a:ext cx="2014800" cy="7827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2800"/>
              <a:buFont typeface="Arial"/>
              <a:buNone/>
            </a:pPr>
            <a:r>
              <a:rPr lang="en-PH" sz="2400" b="1" i="0" u="none" strike="noStrike" cap="none">
                <a:solidFill>
                  <a:srgbClr val="001D2F"/>
                </a:solidFill>
                <a:latin typeface="Arial"/>
                <a:ea typeface="Arial"/>
                <a:cs typeface="Arial"/>
                <a:sym typeface="Arial"/>
              </a:rPr>
              <a:t>Climate Resilience</a:t>
            </a:r>
            <a:endParaRPr sz="2400" b="1" i="0" u="none" strike="noStrike" cap="none">
              <a:solidFill>
                <a:srgbClr val="001D2F"/>
              </a:solidFill>
              <a:latin typeface="Arial"/>
              <a:ea typeface="Arial"/>
              <a:cs typeface="Arial"/>
              <a:sym typeface="Arial"/>
            </a:endParaRPr>
          </a:p>
        </p:txBody>
      </p:sp>
      <p:sp>
        <p:nvSpPr>
          <p:cNvPr id="891" name="Google Shape;891;p67"/>
          <p:cNvSpPr txBox="1"/>
          <p:nvPr/>
        </p:nvSpPr>
        <p:spPr>
          <a:xfrm>
            <a:off x="3307700" y="2074633"/>
            <a:ext cx="3263700" cy="57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Reduce absolute emissions by 45%</a:t>
            </a:r>
            <a:r>
              <a:rPr lang="en-PH" sz="1500" b="0" i="0" u="none" strike="noStrike" cap="none">
                <a:solidFill>
                  <a:schemeClr val="lt1"/>
                </a:solidFill>
                <a:latin typeface="Arial"/>
                <a:ea typeface="Arial"/>
                <a:cs typeface="Arial"/>
                <a:sym typeface="Arial"/>
              </a:rPr>
              <a:t> from our operations </a:t>
            </a:r>
            <a:r>
              <a:rPr lang="en-PH" sz="1500" b="1" i="0" u="none" strike="noStrike" cap="none">
                <a:solidFill>
                  <a:schemeClr val="lt1"/>
                </a:solidFill>
                <a:latin typeface="Arial"/>
                <a:ea typeface="Arial"/>
                <a:cs typeface="Arial"/>
                <a:sym typeface="Arial"/>
              </a:rPr>
              <a:t>by 2030</a:t>
            </a:r>
            <a:endParaRPr sz="2400" b="0" i="0" u="none" strike="noStrike" cap="none">
              <a:solidFill>
                <a:schemeClr val="lt1"/>
              </a:solidFill>
              <a:latin typeface="Arial"/>
              <a:ea typeface="Arial"/>
              <a:cs typeface="Arial"/>
              <a:sym typeface="Arial"/>
            </a:endParaRPr>
          </a:p>
        </p:txBody>
      </p:sp>
      <p:sp>
        <p:nvSpPr>
          <p:cNvPr id="892" name="Google Shape;892;p67"/>
          <p:cNvSpPr txBox="1"/>
          <p:nvPr/>
        </p:nvSpPr>
        <p:spPr>
          <a:xfrm>
            <a:off x="3307700" y="3081751"/>
            <a:ext cx="3263700" cy="57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Reach net-zero before 2050</a:t>
            </a:r>
            <a:endParaRPr sz="1500" b="1" i="0" u="none" strike="noStrike" cap="none">
              <a:solidFill>
                <a:schemeClr val="lt1"/>
              </a:solidFill>
              <a:latin typeface="Arial"/>
              <a:ea typeface="Arial"/>
              <a:cs typeface="Arial"/>
              <a:sym typeface="Arial"/>
            </a:endParaRPr>
          </a:p>
        </p:txBody>
      </p:sp>
      <p:sp>
        <p:nvSpPr>
          <p:cNvPr id="893" name="Google Shape;893;p67"/>
          <p:cNvSpPr txBox="1"/>
          <p:nvPr/>
        </p:nvSpPr>
        <p:spPr>
          <a:xfrm>
            <a:off x="3307700" y="4102833"/>
            <a:ext cx="3263700" cy="57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Account for emissions in our value chains</a:t>
            </a:r>
            <a:endParaRPr sz="1500" b="1" i="0" u="none" strike="noStrike" cap="none">
              <a:solidFill>
                <a:schemeClr val="lt1"/>
              </a:solidFill>
              <a:latin typeface="Arial"/>
              <a:ea typeface="Arial"/>
              <a:cs typeface="Arial"/>
              <a:sym typeface="Arial"/>
            </a:endParaRPr>
          </a:p>
        </p:txBody>
      </p:sp>
      <p:sp>
        <p:nvSpPr>
          <p:cNvPr id="894" name="Google Shape;894;p67"/>
          <p:cNvSpPr txBox="1"/>
          <p:nvPr/>
        </p:nvSpPr>
        <p:spPr>
          <a:xfrm>
            <a:off x="3307700" y="5116933"/>
            <a:ext cx="3263700" cy="574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rgbClr val="001D2F"/>
                </a:solidFill>
                <a:latin typeface="Arial"/>
                <a:ea typeface="Arial"/>
                <a:cs typeface="Arial"/>
                <a:sym typeface="Arial"/>
              </a:rPr>
              <a:t>Integrating climate-resilient practices in our project</a:t>
            </a:r>
            <a:endParaRPr sz="1500" b="1" i="0" u="none" strike="noStrike" cap="none">
              <a:solidFill>
                <a:srgbClr val="001D2F"/>
              </a:solidFill>
              <a:latin typeface="Arial"/>
              <a:ea typeface="Arial"/>
              <a:cs typeface="Arial"/>
              <a:sym typeface="Arial"/>
            </a:endParaRPr>
          </a:p>
        </p:txBody>
      </p:sp>
      <p:cxnSp>
        <p:nvCxnSpPr>
          <p:cNvPr id="895" name="Google Shape;895;p67"/>
          <p:cNvCxnSpPr/>
          <p:nvPr/>
        </p:nvCxnSpPr>
        <p:spPr>
          <a:xfrm>
            <a:off x="3154500" y="1768167"/>
            <a:ext cx="0" cy="4165200"/>
          </a:xfrm>
          <a:prstGeom prst="straightConnector1">
            <a:avLst/>
          </a:prstGeom>
          <a:noFill/>
          <a:ln w="38100" cap="flat" cmpd="sng">
            <a:solidFill>
              <a:schemeClr val="lt1"/>
            </a:solidFill>
            <a:prstDash val="solid"/>
            <a:round/>
            <a:headEnd type="none" w="sm" len="sm"/>
            <a:tailEnd type="none" w="sm" len="sm"/>
          </a:ln>
        </p:spPr>
      </p:cxnSp>
      <p:sp>
        <p:nvSpPr>
          <p:cNvPr id="896" name="Google Shape;896;p67"/>
          <p:cNvSpPr txBox="1">
            <a:spLocks noGrp="1"/>
          </p:cNvSpPr>
          <p:nvPr>
            <p:ph type="title"/>
          </p:nvPr>
        </p:nvSpPr>
        <p:spPr>
          <a:xfrm>
            <a:off x="898750" y="284025"/>
            <a:ext cx="6909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latin typeface="Arial"/>
                <a:ea typeface="Arial"/>
                <a:cs typeface="Arial"/>
                <a:sym typeface="Arial"/>
              </a:rPr>
              <a:t>UNOPS Climate commitment at COP28</a:t>
            </a:r>
            <a:endParaRPr>
              <a:latin typeface="Arial"/>
              <a:ea typeface="Arial"/>
              <a:cs typeface="Arial"/>
              <a:sym typeface="Arial"/>
            </a:endParaRPr>
          </a:p>
        </p:txBody>
      </p:sp>
      <p:sp>
        <p:nvSpPr>
          <p:cNvPr id="897" name="Google Shape;897;p67"/>
          <p:cNvSpPr txBox="1"/>
          <p:nvPr/>
        </p:nvSpPr>
        <p:spPr>
          <a:xfrm>
            <a:off x="846363" y="1518571"/>
            <a:ext cx="2447700" cy="430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PH" sz="1200" b="1" i="1" u="none" strike="noStrike" cap="none">
                <a:solidFill>
                  <a:srgbClr val="4EC3DF"/>
                </a:solidFill>
                <a:latin typeface="Arial"/>
                <a:ea typeface="Arial"/>
                <a:cs typeface="Arial"/>
                <a:sym typeface="Arial"/>
              </a:rPr>
              <a:t>Climate Action Programme</a:t>
            </a:r>
            <a:endParaRPr sz="1200" b="1" i="1" u="none" strike="noStrike" cap="none">
              <a:solidFill>
                <a:srgbClr val="4EC3DF"/>
              </a:solidFill>
              <a:latin typeface="Arial"/>
              <a:ea typeface="Arial"/>
              <a:cs typeface="Arial"/>
              <a:sym typeface="Arial"/>
            </a:endParaRPr>
          </a:p>
        </p:txBody>
      </p:sp>
      <p:pic>
        <p:nvPicPr>
          <p:cNvPr id="898" name="Google Shape;898;p67"/>
          <p:cNvPicPr preferRelativeResize="0"/>
          <p:nvPr/>
        </p:nvPicPr>
        <p:blipFill rotWithShape="1">
          <a:blip r:embed="rId5">
            <a:alphaModFix/>
          </a:blip>
          <a:srcRect/>
          <a:stretch/>
        </p:blipFill>
        <p:spPr>
          <a:xfrm>
            <a:off x="7114724" y="893529"/>
            <a:ext cx="5114304" cy="5070941"/>
          </a:xfrm>
          <a:prstGeom prst="rect">
            <a:avLst/>
          </a:prstGeom>
          <a:noFill/>
          <a:ln>
            <a:noFill/>
          </a:ln>
        </p:spPr>
      </p:pic>
      <p:pic>
        <p:nvPicPr>
          <p:cNvPr id="899" name="Google Shape;899;p67"/>
          <p:cNvPicPr preferRelativeResize="0"/>
          <p:nvPr/>
        </p:nvPicPr>
        <p:blipFill rotWithShape="1">
          <a:blip r:embed="rId6">
            <a:alphaModFix/>
          </a:blip>
          <a:srcRect l="17950" r="15391"/>
          <a:stretch/>
        </p:blipFill>
        <p:spPr>
          <a:xfrm>
            <a:off x="8154925" y="1876775"/>
            <a:ext cx="3033900" cy="3033600"/>
          </a:xfrm>
          <a:prstGeom prst="ellipse">
            <a:avLst/>
          </a:prstGeom>
          <a:noFill/>
          <a:ln>
            <a:noFill/>
          </a:ln>
        </p:spPr>
      </p:pic>
      <p:pic>
        <p:nvPicPr>
          <p:cNvPr id="900" name="Google Shape;900;p67"/>
          <p:cNvPicPr preferRelativeResize="0"/>
          <p:nvPr/>
        </p:nvPicPr>
        <p:blipFill rotWithShape="1">
          <a:blip r:embed="rId7">
            <a:alphaModFix/>
          </a:blip>
          <a:srcRect/>
          <a:stretch/>
        </p:blipFill>
        <p:spPr>
          <a:xfrm>
            <a:off x="10345342" y="298392"/>
            <a:ext cx="1247334" cy="183333"/>
          </a:xfrm>
          <a:prstGeom prst="rect">
            <a:avLst/>
          </a:prstGeom>
          <a:noFill/>
          <a:ln>
            <a:noFill/>
          </a:ln>
        </p:spPr>
      </p:pic>
      <p:sp>
        <p:nvSpPr>
          <p:cNvPr id="901" name="Google Shape;901;p67"/>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68"/>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5.2 DRiVE - Delivering Responsibility in Vendor Engagement</a:t>
            </a:r>
            <a:endParaRPr/>
          </a:p>
        </p:txBody>
      </p:sp>
      <p:sp>
        <p:nvSpPr>
          <p:cNvPr id="907" name="Google Shape;907;p6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PH"/>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9"/>
          <p:cNvSpPr txBox="1"/>
          <p:nvPr/>
        </p:nvSpPr>
        <p:spPr>
          <a:xfrm>
            <a:off x="1286933" y="1453367"/>
            <a:ext cx="9618000" cy="484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PH" sz="2700" b="1" i="0" u="none" strike="noStrike" cap="none">
                <a:solidFill>
                  <a:srgbClr val="0038A8"/>
                </a:solidFill>
                <a:latin typeface="Arial"/>
                <a:ea typeface="Arial"/>
                <a:cs typeface="Arial"/>
                <a:sym typeface="Arial"/>
              </a:rPr>
              <a:t>D</a:t>
            </a:r>
            <a:r>
              <a:rPr lang="en-PH" sz="2700" b="0" i="0" u="none" strike="noStrike" cap="none">
                <a:solidFill>
                  <a:srgbClr val="0038A8"/>
                </a:solidFill>
                <a:latin typeface="Arial"/>
                <a:ea typeface="Arial"/>
                <a:cs typeface="Arial"/>
                <a:sym typeface="Arial"/>
              </a:rPr>
              <a:t>elivering </a:t>
            </a:r>
            <a:r>
              <a:rPr lang="en-PH" sz="2700" b="1" i="0" u="none" strike="noStrike" cap="none">
                <a:solidFill>
                  <a:srgbClr val="0038A8"/>
                </a:solidFill>
                <a:latin typeface="Arial"/>
                <a:ea typeface="Arial"/>
                <a:cs typeface="Arial"/>
                <a:sym typeface="Arial"/>
              </a:rPr>
              <a:t>R</a:t>
            </a:r>
            <a:r>
              <a:rPr lang="en-PH" sz="2700" b="0" i="0" u="none" strike="noStrike" cap="none">
                <a:solidFill>
                  <a:srgbClr val="0038A8"/>
                </a:solidFill>
                <a:latin typeface="Arial"/>
                <a:ea typeface="Arial"/>
                <a:cs typeface="Arial"/>
                <a:sym typeface="Arial"/>
              </a:rPr>
              <a:t>esponsibility </a:t>
            </a:r>
            <a:r>
              <a:rPr lang="en-PH" sz="2700" b="1" i="0" u="none" strike="noStrike" cap="none">
                <a:solidFill>
                  <a:srgbClr val="0038A8"/>
                </a:solidFill>
                <a:latin typeface="Arial"/>
                <a:ea typeface="Arial"/>
                <a:cs typeface="Arial"/>
                <a:sym typeface="Arial"/>
              </a:rPr>
              <a:t>i</a:t>
            </a:r>
            <a:r>
              <a:rPr lang="en-PH" sz="2700" b="0" i="0" u="none" strike="noStrike" cap="none">
                <a:solidFill>
                  <a:srgbClr val="0038A8"/>
                </a:solidFill>
                <a:latin typeface="Arial"/>
                <a:ea typeface="Arial"/>
                <a:cs typeface="Arial"/>
                <a:sym typeface="Arial"/>
              </a:rPr>
              <a:t>n </a:t>
            </a:r>
            <a:r>
              <a:rPr lang="en-PH" sz="2700" b="1" i="0" u="none" strike="noStrike" cap="none">
                <a:solidFill>
                  <a:srgbClr val="0038A8"/>
                </a:solidFill>
                <a:latin typeface="Arial"/>
                <a:ea typeface="Arial"/>
                <a:cs typeface="Arial"/>
                <a:sym typeface="Arial"/>
              </a:rPr>
              <a:t>V</a:t>
            </a:r>
            <a:r>
              <a:rPr lang="en-PH" sz="2700" b="0" i="0" u="none" strike="noStrike" cap="none">
                <a:solidFill>
                  <a:srgbClr val="0038A8"/>
                </a:solidFill>
                <a:latin typeface="Arial"/>
                <a:ea typeface="Arial"/>
                <a:cs typeface="Arial"/>
                <a:sym typeface="Arial"/>
              </a:rPr>
              <a:t>endor </a:t>
            </a:r>
            <a:r>
              <a:rPr lang="en-PH" sz="2700" b="1" i="0" u="none" strike="noStrike" cap="none">
                <a:solidFill>
                  <a:srgbClr val="0038A8"/>
                </a:solidFill>
                <a:latin typeface="Arial"/>
                <a:ea typeface="Arial"/>
                <a:cs typeface="Arial"/>
                <a:sym typeface="Arial"/>
              </a:rPr>
              <a:t>E</a:t>
            </a:r>
            <a:r>
              <a:rPr lang="en-PH" sz="2700" b="0" i="0" u="none" strike="noStrike" cap="none">
                <a:solidFill>
                  <a:srgbClr val="0038A8"/>
                </a:solidFill>
                <a:latin typeface="Arial"/>
                <a:ea typeface="Arial"/>
                <a:cs typeface="Arial"/>
                <a:sym typeface="Arial"/>
              </a:rPr>
              <a:t>ngagement</a:t>
            </a:r>
            <a:endParaRPr sz="2700" b="0" i="0" u="none" strike="noStrike" cap="none">
              <a:solidFill>
                <a:srgbClr val="0038A8"/>
              </a:solidFill>
              <a:latin typeface="Arial"/>
              <a:ea typeface="Arial"/>
              <a:cs typeface="Arial"/>
              <a:sym typeface="Arial"/>
            </a:endParaRPr>
          </a:p>
        </p:txBody>
      </p:sp>
      <p:sp>
        <p:nvSpPr>
          <p:cNvPr id="913" name="Google Shape;913;p69"/>
          <p:cNvSpPr/>
          <p:nvPr/>
        </p:nvSpPr>
        <p:spPr>
          <a:xfrm>
            <a:off x="1823925" y="2269074"/>
            <a:ext cx="2870700" cy="1437900"/>
          </a:xfrm>
          <a:prstGeom prst="roundRect">
            <a:avLst>
              <a:gd name="adj" fmla="val 16667"/>
            </a:avLst>
          </a:prstGeom>
          <a:solidFill>
            <a:srgbClr val="012B4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4" name="Google Shape;914;p69"/>
          <p:cNvSpPr/>
          <p:nvPr/>
        </p:nvSpPr>
        <p:spPr>
          <a:xfrm>
            <a:off x="4929151" y="2269074"/>
            <a:ext cx="2870700" cy="1437900"/>
          </a:xfrm>
          <a:prstGeom prst="roundRect">
            <a:avLst>
              <a:gd name="adj" fmla="val 16667"/>
            </a:avLst>
          </a:prstGeom>
          <a:solidFill>
            <a:srgbClr val="00497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5" name="Google Shape;915;p69"/>
          <p:cNvSpPr/>
          <p:nvPr/>
        </p:nvSpPr>
        <p:spPr>
          <a:xfrm>
            <a:off x="8034376" y="2269074"/>
            <a:ext cx="2870700" cy="1437900"/>
          </a:xfrm>
          <a:prstGeom prst="roundRect">
            <a:avLst>
              <a:gd name="adj" fmla="val 16667"/>
            </a:avLst>
          </a:prstGeom>
          <a:solidFill>
            <a:srgbClr val="009ED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6" name="Google Shape;916;p69"/>
          <p:cNvSpPr/>
          <p:nvPr/>
        </p:nvSpPr>
        <p:spPr>
          <a:xfrm>
            <a:off x="1823925" y="3963881"/>
            <a:ext cx="2870700" cy="1437900"/>
          </a:xfrm>
          <a:prstGeom prst="roundRect">
            <a:avLst>
              <a:gd name="adj" fmla="val 16667"/>
            </a:avLst>
          </a:prstGeom>
          <a:solidFill>
            <a:srgbClr val="4CC1E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7" name="Google Shape;917;p69"/>
          <p:cNvSpPr/>
          <p:nvPr/>
        </p:nvSpPr>
        <p:spPr>
          <a:xfrm>
            <a:off x="4929151" y="3963881"/>
            <a:ext cx="2870700" cy="1437900"/>
          </a:xfrm>
          <a:prstGeom prst="roundRect">
            <a:avLst>
              <a:gd name="adj" fmla="val 16667"/>
            </a:avLst>
          </a:prstGeom>
          <a:solidFill>
            <a:srgbClr val="CCCCC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18" name="Google Shape;918;p69"/>
          <p:cNvSpPr/>
          <p:nvPr/>
        </p:nvSpPr>
        <p:spPr>
          <a:xfrm>
            <a:off x="8034376" y="3963881"/>
            <a:ext cx="2870700" cy="1437900"/>
          </a:xfrm>
          <a:prstGeom prst="roundRect">
            <a:avLst>
              <a:gd name="adj" fmla="val 16667"/>
            </a:avLst>
          </a:prstGeom>
          <a:solidFill>
            <a:srgbClr val="FFC72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919" name="Google Shape;919;p69"/>
          <p:cNvGrpSpPr/>
          <p:nvPr/>
        </p:nvGrpSpPr>
        <p:grpSpPr>
          <a:xfrm>
            <a:off x="2118122" y="2636444"/>
            <a:ext cx="720178" cy="663984"/>
            <a:chOff x="-37534750" y="2668075"/>
            <a:chExt cx="332400" cy="319900"/>
          </a:xfrm>
        </p:grpSpPr>
        <p:sp>
          <p:nvSpPr>
            <p:cNvPr id="920" name="Google Shape;920;p69"/>
            <p:cNvSpPr/>
            <p:nvPr/>
          </p:nvSpPr>
          <p:spPr>
            <a:xfrm>
              <a:off x="-37534750" y="2668075"/>
              <a:ext cx="332400" cy="319900"/>
            </a:xfrm>
            <a:custGeom>
              <a:avLst/>
              <a:gdLst/>
              <a:ahLst/>
              <a:cxnLst/>
              <a:rect l="l" t="t" r="r" b="b"/>
              <a:pathLst>
                <a:path w="13296" h="12796" extrusionOk="0">
                  <a:moveTo>
                    <a:pt x="5258" y="834"/>
                  </a:moveTo>
                  <a:cubicBezTo>
                    <a:pt x="5799" y="834"/>
                    <a:pt x="6338" y="935"/>
                    <a:pt x="6837" y="1134"/>
                  </a:cubicBezTo>
                  <a:cubicBezTo>
                    <a:pt x="9105" y="2142"/>
                    <a:pt x="10019" y="4852"/>
                    <a:pt x="8822" y="6963"/>
                  </a:cubicBezTo>
                  <a:cubicBezTo>
                    <a:pt x="8790" y="7026"/>
                    <a:pt x="8790" y="7026"/>
                    <a:pt x="8790" y="7057"/>
                  </a:cubicBezTo>
                  <a:cubicBezTo>
                    <a:pt x="8632" y="7372"/>
                    <a:pt x="8412" y="7656"/>
                    <a:pt x="8160" y="7876"/>
                  </a:cubicBezTo>
                  <a:cubicBezTo>
                    <a:pt x="8002" y="8002"/>
                    <a:pt x="7876" y="8128"/>
                    <a:pt x="7782" y="8191"/>
                  </a:cubicBezTo>
                  <a:cubicBezTo>
                    <a:pt x="7687" y="8223"/>
                    <a:pt x="7719" y="8223"/>
                    <a:pt x="7687" y="8286"/>
                  </a:cubicBezTo>
                  <a:cubicBezTo>
                    <a:pt x="7152" y="8664"/>
                    <a:pt x="6585" y="8947"/>
                    <a:pt x="5923" y="9073"/>
                  </a:cubicBezTo>
                  <a:cubicBezTo>
                    <a:pt x="5694" y="9110"/>
                    <a:pt x="5468" y="9128"/>
                    <a:pt x="5245" y="9128"/>
                  </a:cubicBezTo>
                  <a:cubicBezTo>
                    <a:pt x="2977" y="9128"/>
                    <a:pt x="1071" y="7298"/>
                    <a:pt x="1071" y="4946"/>
                  </a:cubicBezTo>
                  <a:cubicBezTo>
                    <a:pt x="1071" y="3592"/>
                    <a:pt x="1796" y="2268"/>
                    <a:pt x="2899" y="1544"/>
                  </a:cubicBezTo>
                  <a:cubicBezTo>
                    <a:pt x="3603" y="1068"/>
                    <a:pt x="4433" y="834"/>
                    <a:pt x="5258" y="834"/>
                  </a:cubicBezTo>
                  <a:close/>
                  <a:moveTo>
                    <a:pt x="9200" y="7876"/>
                  </a:moveTo>
                  <a:lnTo>
                    <a:pt x="11909" y="10586"/>
                  </a:lnTo>
                  <a:cubicBezTo>
                    <a:pt x="12067" y="10743"/>
                    <a:pt x="12130" y="10901"/>
                    <a:pt x="12130" y="11153"/>
                  </a:cubicBezTo>
                  <a:cubicBezTo>
                    <a:pt x="12130" y="11594"/>
                    <a:pt x="11783" y="11909"/>
                    <a:pt x="11405" y="11909"/>
                  </a:cubicBezTo>
                  <a:cubicBezTo>
                    <a:pt x="11184" y="11909"/>
                    <a:pt x="10995" y="11814"/>
                    <a:pt x="10838" y="11657"/>
                  </a:cubicBezTo>
                  <a:lnTo>
                    <a:pt x="8128" y="8947"/>
                  </a:lnTo>
                  <a:cubicBezTo>
                    <a:pt x="8160" y="8916"/>
                    <a:pt x="8759" y="8506"/>
                    <a:pt x="9200" y="7876"/>
                  </a:cubicBezTo>
                  <a:close/>
                  <a:moveTo>
                    <a:pt x="5198" y="0"/>
                  </a:moveTo>
                  <a:cubicBezTo>
                    <a:pt x="3529" y="0"/>
                    <a:pt x="1985" y="882"/>
                    <a:pt x="1103" y="2205"/>
                  </a:cubicBezTo>
                  <a:cubicBezTo>
                    <a:pt x="158" y="3623"/>
                    <a:pt x="0" y="5387"/>
                    <a:pt x="630" y="6931"/>
                  </a:cubicBezTo>
                  <a:cubicBezTo>
                    <a:pt x="1470" y="8860"/>
                    <a:pt x="3356" y="9972"/>
                    <a:pt x="5251" y="9972"/>
                  </a:cubicBezTo>
                  <a:cubicBezTo>
                    <a:pt x="5988" y="9972"/>
                    <a:pt x="6725" y="9804"/>
                    <a:pt x="7404" y="9452"/>
                  </a:cubicBezTo>
                  <a:lnTo>
                    <a:pt x="10302" y="12318"/>
                  </a:lnTo>
                  <a:cubicBezTo>
                    <a:pt x="10588" y="12626"/>
                    <a:pt x="11026" y="12796"/>
                    <a:pt x="11468" y="12796"/>
                  </a:cubicBezTo>
                  <a:cubicBezTo>
                    <a:pt x="11661" y="12796"/>
                    <a:pt x="11854" y="12763"/>
                    <a:pt x="12035" y="12697"/>
                  </a:cubicBezTo>
                  <a:cubicBezTo>
                    <a:pt x="13043" y="12161"/>
                    <a:pt x="13295" y="10806"/>
                    <a:pt x="12539" y="10050"/>
                  </a:cubicBezTo>
                  <a:lnTo>
                    <a:pt x="9672" y="7183"/>
                  </a:lnTo>
                  <a:cubicBezTo>
                    <a:pt x="10334" y="5860"/>
                    <a:pt x="10334" y="4348"/>
                    <a:pt x="9767" y="3025"/>
                  </a:cubicBezTo>
                  <a:cubicBezTo>
                    <a:pt x="9042" y="1229"/>
                    <a:pt x="7215" y="0"/>
                    <a:pt x="519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1" name="Google Shape;921;p69"/>
            <p:cNvSpPr/>
            <p:nvPr/>
          </p:nvSpPr>
          <p:spPr>
            <a:xfrm>
              <a:off x="-37487500" y="2709475"/>
              <a:ext cx="165425" cy="164450"/>
            </a:xfrm>
            <a:custGeom>
              <a:avLst/>
              <a:gdLst/>
              <a:ahLst/>
              <a:cxnLst/>
              <a:rect l="l" t="t" r="r" b="b"/>
              <a:pathLst>
                <a:path w="6617" h="6578" extrusionOk="0">
                  <a:moveTo>
                    <a:pt x="3308" y="833"/>
                  </a:moveTo>
                  <a:cubicBezTo>
                    <a:pt x="4695" y="833"/>
                    <a:pt x="5797" y="1936"/>
                    <a:pt x="5797" y="3290"/>
                  </a:cubicBezTo>
                  <a:cubicBezTo>
                    <a:pt x="5797" y="4614"/>
                    <a:pt x="4726" y="5779"/>
                    <a:pt x="3308" y="5779"/>
                  </a:cubicBezTo>
                  <a:cubicBezTo>
                    <a:pt x="1954" y="5779"/>
                    <a:pt x="851" y="4677"/>
                    <a:pt x="851" y="3290"/>
                  </a:cubicBezTo>
                  <a:cubicBezTo>
                    <a:pt x="851" y="1936"/>
                    <a:pt x="1954" y="833"/>
                    <a:pt x="3308" y="833"/>
                  </a:cubicBezTo>
                  <a:close/>
                  <a:moveTo>
                    <a:pt x="3319" y="0"/>
                  </a:moveTo>
                  <a:cubicBezTo>
                    <a:pt x="2880" y="0"/>
                    <a:pt x="2438" y="81"/>
                    <a:pt x="2017" y="234"/>
                  </a:cubicBezTo>
                  <a:cubicBezTo>
                    <a:pt x="851" y="738"/>
                    <a:pt x="0" y="1936"/>
                    <a:pt x="0" y="3259"/>
                  </a:cubicBezTo>
                  <a:cubicBezTo>
                    <a:pt x="0" y="4362"/>
                    <a:pt x="568" y="5401"/>
                    <a:pt x="1481" y="6031"/>
                  </a:cubicBezTo>
                  <a:cubicBezTo>
                    <a:pt x="2033" y="6405"/>
                    <a:pt x="2645" y="6578"/>
                    <a:pt x="3255" y="6578"/>
                  </a:cubicBezTo>
                  <a:cubicBezTo>
                    <a:pt x="3725" y="6578"/>
                    <a:pt x="4193" y="6475"/>
                    <a:pt x="4632" y="6283"/>
                  </a:cubicBezTo>
                  <a:cubicBezTo>
                    <a:pt x="5829" y="5748"/>
                    <a:pt x="6585" y="4551"/>
                    <a:pt x="6585" y="3259"/>
                  </a:cubicBezTo>
                  <a:cubicBezTo>
                    <a:pt x="6616" y="2219"/>
                    <a:pt x="6081" y="1180"/>
                    <a:pt x="5167" y="549"/>
                  </a:cubicBezTo>
                  <a:cubicBezTo>
                    <a:pt x="4605" y="175"/>
                    <a:pt x="3965" y="0"/>
                    <a:pt x="33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922" name="Google Shape;922;p69"/>
          <p:cNvSpPr/>
          <p:nvPr/>
        </p:nvSpPr>
        <p:spPr>
          <a:xfrm>
            <a:off x="5265210" y="2636447"/>
            <a:ext cx="747561" cy="663994"/>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923" name="Google Shape;923;p69"/>
          <p:cNvGrpSpPr/>
          <p:nvPr/>
        </p:nvGrpSpPr>
        <p:grpSpPr>
          <a:xfrm>
            <a:off x="2151622" y="4372030"/>
            <a:ext cx="656173" cy="631405"/>
            <a:chOff x="2821450" y="2957850"/>
            <a:chExt cx="259275" cy="258550"/>
          </a:xfrm>
        </p:grpSpPr>
        <p:sp>
          <p:nvSpPr>
            <p:cNvPr id="924" name="Google Shape;924;p69"/>
            <p:cNvSpPr/>
            <p:nvPr/>
          </p:nvSpPr>
          <p:spPr>
            <a:xfrm>
              <a:off x="2821450" y="3080500"/>
              <a:ext cx="259275" cy="135900"/>
            </a:xfrm>
            <a:custGeom>
              <a:avLst/>
              <a:gdLst/>
              <a:ahLst/>
              <a:cxnLst/>
              <a:rect l="l" t="t" r="r" b="b"/>
              <a:pathLst>
                <a:path w="10371" h="5436" extrusionOk="0">
                  <a:moveTo>
                    <a:pt x="2677" y="585"/>
                  </a:moveTo>
                  <a:cubicBezTo>
                    <a:pt x="3151" y="585"/>
                    <a:pt x="3569" y="1004"/>
                    <a:pt x="3569" y="1505"/>
                  </a:cubicBezTo>
                  <a:cubicBezTo>
                    <a:pt x="3569" y="1979"/>
                    <a:pt x="3151" y="2397"/>
                    <a:pt x="2677" y="2397"/>
                  </a:cubicBezTo>
                  <a:cubicBezTo>
                    <a:pt x="2147" y="2397"/>
                    <a:pt x="1757" y="1979"/>
                    <a:pt x="1757" y="1505"/>
                  </a:cubicBezTo>
                  <a:cubicBezTo>
                    <a:pt x="1757" y="1004"/>
                    <a:pt x="2175" y="585"/>
                    <a:pt x="2677" y="585"/>
                  </a:cubicBezTo>
                  <a:close/>
                  <a:moveTo>
                    <a:pt x="7555" y="585"/>
                  </a:moveTo>
                  <a:cubicBezTo>
                    <a:pt x="8029" y="585"/>
                    <a:pt x="8447" y="1004"/>
                    <a:pt x="8447" y="1505"/>
                  </a:cubicBezTo>
                  <a:cubicBezTo>
                    <a:pt x="8447" y="1979"/>
                    <a:pt x="8029" y="2397"/>
                    <a:pt x="7555" y="2397"/>
                  </a:cubicBezTo>
                  <a:cubicBezTo>
                    <a:pt x="7025" y="2397"/>
                    <a:pt x="6635" y="1979"/>
                    <a:pt x="6635" y="1505"/>
                  </a:cubicBezTo>
                  <a:cubicBezTo>
                    <a:pt x="6635" y="1004"/>
                    <a:pt x="7053" y="585"/>
                    <a:pt x="7555" y="585"/>
                  </a:cubicBezTo>
                  <a:close/>
                  <a:moveTo>
                    <a:pt x="2677" y="2983"/>
                  </a:moveTo>
                  <a:cubicBezTo>
                    <a:pt x="3736" y="2983"/>
                    <a:pt x="4628" y="3791"/>
                    <a:pt x="4795" y="4795"/>
                  </a:cubicBezTo>
                  <a:lnTo>
                    <a:pt x="586" y="4795"/>
                  </a:lnTo>
                  <a:cubicBezTo>
                    <a:pt x="698" y="3791"/>
                    <a:pt x="1618" y="2983"/>
                    <a:pt x="2677" y="2983"/>
                  </a:cubicBezTo>
                  <a:close/>
                  <a:moveTo>
                    <a:pt x="7555" y="2983"/>
                  </a:moveTo>
                  <a:cubicBezTo>
                    <a:pt x="8614" y="2983"/>
                    <a:pt x="9506" y="3791"/>
                    <a:pt x="9646" y="4795"/>
                  </a:cubicBezTo>
                  <a:lnTo>
                    <a:pt x="5409" y="4795"/>
                  </a:lnTo>
                  <a:cubicBezTo>
                    <a:pt x="5548" y="3791"/>
                    <a:pt x="6468" y="2983"/>
                    <a:pt x="7555" y="2983"/>
                  </a:cubicBezTo>
                  <a:close/>
                  <a:moveTo>
                    <a:pt x="2733" y="0"/>
                  </a:moveTo>
                  <a:cubicBezTo>
                    <a:pt x="1896" y="0"/>
                    <a:pt x="1227" y="669"/>
                    <a:pt x="1227" y="1505"/>
                  </a:cubicBezTo>
                  <a:cubicBezTo>
                    <a:pt x="1227" y="1951"/>
                    <a:pt x="1395" y="2342"/>
                    <a:pt x="1729" y="2620"/>
                  </a:cubicBezTo>
                  <a:cubicBezTo>
                    <a:pt x="698" y="3039"/>
                    <a:pt x="1" y="4014"/>
                    <a:pt x="1" y="5129"/>
                  </a:cubicBezTo>
                  <a:cubicBezTo>
                    <a:pt x="1" y="5296"/>
                    <a:pt x="140" y="5436"/>
                    <a:pt x="335" y="5436"/>
                  </a:cubicBezTo>
                  <a:lnTo>
                    <a:pt x="10036" y="5436"/>
                  </a:lnTo>
                  <a:cubicBezTo>
                    <a:pt x="10231" y="5436"/>
                    <a:pt x="10370" y="5296"/>
                    <a:pt x="10370" y="5129"/>
                  </a:cubicBezTo>
                  <a:cubicBezTo>
                    <a:pt x="10259" y="3958"/>
                    <a:pt x="9562" y="2983"/>
                    <a:pt x="8559" y="2620"/>
                  </a:cubicBezTo>
                  <a:cubicBezTo>
                    <a:pt x="8865" y="2342"/>
                    <a:pt x="9032" y="1951"/>
                    <a:pt x="9032" y="1505"/>
                  </a:cubicBezTo>
                  <a:cubicBezTo>
                    <a:pt x="9032" y="669"/>
                    <a:pt x="8391" y="0"/>
                    <a:pt x="7555" y="0"/>
                  </a:cubicBezTo>
                  <a:cubicBezTo>
                    <a:pt x="6719" y="0"/>
                    <a:pt x="6050" y="669"/>
                    <a:pt x="6050" y="1505"/>
                  </a:cubicBezTo>
                  <a:cubicBezTo>
                    <a:pt x="6050" y="1951"/>
                    <a:pt x="6217" y="2342"/>
                    <a:pt x="6524" y="2620"/>
                  </a:cubicBezTo>
                  <a:cubicBezTo>
                    <a:pt x="5910" y="2843"/>
                    <a:pt x="5409" y="3317"/>
                    <a:pt x="5130" y="3903"/>
                  </a:cubicBezTo>
                  <a:cubicBezTo>
                    <a:pt x="4823" y="3317"/>
                    <a:pt x="4322" y="2843"/>
                    <a:pt x="3736" y="2620"/>
                  </a:cubicBezTo>
                  <a:cubicBezTo>
                    <a:pt x="4043" y="2342"/>
                    <a:pt x="4238" y="1951"/>
                    <a:pt x="4238" y="1505"/>
                  </a:cubicBezTo>
                  <a:cubicBezTo>
                    <a:pt x="4238" y="669"/>
                    <a:pt x="3569" y="0"/>
                    <a:pt x="273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5" name="Google Shape;925;p69"/>
            <p:cNvSpPr/>
            <p:nvPr/>
          </p:nvSpPr>
          <p:spPr>
            <a:xfrm>
              <a:off x="2831900" y="2957850"/>
              <a:ext cx="228625" cy="106350"/>
            </a:xfrm>
            <a:custGeom>
              <a:avLst/>
              <a:gdLst/>
              <a:ahLst/>
              <a:cxnLst/>
              <a:rect l="l" t="t" r="r" b="b"/>
              <a:pathLst>
                <a:path w="9145" h="4254" extrusionOk="0">
                  <a:moveTo>
                    <a:pt x="8336" y="585"/>
                  </a:moveTo>
                  <a:cubicBezTo>
                    <a:pt x="8531" y="585"/>
                    <a:pt x="8642" y="725"/>
                    <a:pt x="8642" y="892"/>
                  </a:cubicBezTo>
                  <a:lnTo>
                    <a:pt x="8642" y="2119"/>
                  </a:lnTo>
                  <a:cubicBezTo>
                    <a:pt x="8642" y="2286"/>
                    <a:pt x="8531" y="2425"/>
                    <a:pt x="8336" y="2425"/>
                  </a:cubicBezTo>
                  <a:lnTo>
                    <a:pt x="7137" y="2425"/>
                  </a:lnTo>
                  <a:cubicBezTo>
                    <a:pt x="6942" y="2425"/>
                    <a:pt x="6803" y="2565"/>
                    <a:pt x="6803" y="2732"/>
                  </a:cubicBezTo>
                  <a:lnTo>
                    <a:pt x="6803" y="3234"/>
                  </a:lnTo>
                  <a:lnTo>
                    <a:pt x="6106" y="2537"/>
                  </a:lnTo>
                  <a:cubicBezTo>
                    <a:pt x="6050" y="2453"/>
                    <a:pt x="5966" y="2425"/>
                    <a:pt x="5911" y="2425"/>
                  </a:cubicBezTo>
                  <a:lnTo>
                    <a:pt x="3430" y="2425"/>
                  </a:lnTo>
                  <a:cubicBezTo>
                    <a:pt x="3346" y="2425"/>
                    <a:pt x="3262" y="2453"/>
                    <a:pt x="3207" y="2537"/>
                  </a:cubicBezTo>
                  <a:lnTo>
                    <a:pt x="2510" y="3234"/>
                  </a:lnTo>
                  <a:lnTo>
                    <a:pt x="2510" y="2732"/>
                  </a:lnTo>
                  <a:cubicBezTo>
                    <a:pt x="2510" y="2565"/>
                    <a:pt x="2370" y="2425"/>
                    <a:pt x="2203" y="2425"/>
                  </a:cubicBezTo>
                  <a:lnTo>
                    <a:pt x="1032" y="2425"/>
                  </a:lnTo>
                  <a:cubicBezTo>
                    <a:pt x="865" y="2425"/>
                    <a:pt x="726" y="2286"/>
                    <a:pt x="726" y="2119"/>
                  </a:cubicBezTo>
                  <a:lnTo>
                    <a:pt x="726" y="892"/>
                  </a:lnTo>
                  <a:cubicBezTo>
                    <a:pt x="726" y="725"/>
                    <a:pt x="865" y="585"/>
                    <a:pt x="1032" y="585"/>
                  </a:cubicBezTo>
                  <a:close/>
                  <a:moveTo>
                    <a:pt x="921" y="0"/>
                  </a:moveTo>
                  <a:cubicBezTo>
                    <a:pt x="447" y="0"/>
                    <a:pt x="1" y="418"/>
                    <a:pt x="1" y="892"/>
                  </a:cubicBezTo>
                  <a:lnTo>
                    <a:pt x="1" y="2119"/>
                  </a:lnTo>
                  <a:cubicBezTo>
                    <a:pt x="1" y="2592"/>
                    <a:pt x="419" y="3011"/>
                    <a:pt x="921" y="3011"/>
                  </a:cubicBezTo>
                  <a:lnTo>
                    <a:pt x="1841" y="3011"/>
                  </a:lnTo>
                  <a:lnTo>
                    <a:pt x="1841" y="3958"/>
                  </a:lnTo>
                  <a:cubicBezTo>
                    <a:pt x="1924" y="4098"/>
                    <a:pt x="2008" y="4209"/>
                    <a:pt x="2120" y="4237"/>
                  </a:cubicBezTo>
                  <a:cubicBezTo>
                    <a:pt x="2150" y="4247"/>
                    <a:pt x="2188" y="4254"/>
                    <a:pt x="2228" y="4254"/>
                  </a:cubicBezTo>
                  <a:cubicBezTo>
                    <a:pt x="2298" y="4254"/>
                    <a:pt x="2373" y="4234"/>
                    <a:pt x="2426" y="4181"/>
                  </a:cubicBezTo>
                  <a:lnTo>
                    <a:pt x="3541" y="3011"/>
                  </a:lnTo>
                  <a:lnTo>
                    <a:pt x="5743" y="3011"/>
                  </a:lnTo>
                  <a:lnTo>
                    <a:pt x="6830" y="4181"/>
                  </a:lnTo>
                  <a:cubicBezTo>
                    <a:pt x="6883" y="4234"/>
                    <a:pt x="6959" y="4254"/>
                    <a:pt x="7035" y="4254"/>
                  </a:cubicBezTo>
                  <a:cubicBezTo>
                    <a:pt x="7080" y="4254"/>
                    <a:pt x="7124" y="4247"/>
                    <a:pt x="7165" y="4237"/>
                  </a:cubicBezTo>
                  <a:cubicBezTo>
                    <a:pt x="7249" y="4209"/>
                    <a:pt x="7332" y="4070"/>
                    <a:pt x="7332" y="3958"/>
                  </a:cubicBezTo>
                  <a:lnTo>
                    <a:pt x="7332" y="3011"/>
                  </a:lnTo>
                  <a:lnTo>
                    <a:pt x="8224" y="3011"/>
                  </a:lnTo>
                  <a:cubicBezTo>
                    <a:pt x="8726" y="3011"/>
                    <a:pt x="9144" y="2592"/>
                    <a:pt x="9144" y="2119"/>
                  </a:cubicBezTo>
                  <a:lnTo>
                    <a:pt x="9144" y="892"/>
                  </a:lnTo>
                  <a:cubicBezTo>
                    <a:pt x="9144" y="418"/>
                    <a:pt x="8726" y="0"/>
                    <a:pt x="8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26" name="Google Shape;926;p69"/>
            <p:cNvSpPr/>
            <p:nvPr/>
          </p:nvSpPr>
          <p:spPr>
            <a:xfrm>
              <a:off x="3024600" y="2966925"/>
              <a:ext cx="29875" cy="58497"/>
            </a:xfrm>
            <a:custGeom>
              <a:avLst/>
              <a:gdLst/>
              <a:ahLst/>
              <a:cxnLst/>
              <a:rect l="l" t="t" r="r" b="b"/>
              <a:pathLst>
                <a:path w="1195" h="2376" extrusionOk="0">
                  <a:moveTo>
                    <a:pt x="159" y="2269"/>
                  </a:moveTo>
                  <a:cubicBezTo>
                    <a:pt x="131" y="2225"/>
                    <a:pt x="349" y="2178"/>
                    <a:pt x="444" y="2102"/>
                  </a:cubicBezTo>
                  <a:cubicBezTo>
                    <a:pt x="539" y="2027"/>
                    <a:pt x="682" y="2090"/>
                    <a:pt x="730" y="1816"/>
                  </a:cubicBezTo>
                  <a:cubicBezTo>
                    <a:pt x="778" y="1542"/>
                    <a:pt x="774" y="725"/>
                    <a:pt x="730" y="459"/>
                  </a:cubicBezTo>
                  <a:cubicBezTo>
                    <a:pt x="686" y="193"/>
                    <a:pt x="587" y="273"/>
                    <a:pt x="468" y="221"/>
                  </a:cubicBezTo>
                  <a:cubicBezTo>
                    <a:pt x="349" y="169"/>
                    <a:pt x="-16" y="185"/>
                    <a:pt x="16" y="149"/>
                  </a:cubicBezTo>
                  <a:cubicBezTo>
                    <a:pt x="48" y="113"/>
                    <a:pt x="473" y="-21"/>
                    <a:pt x="659" y="7"/>
                  </a:cubicBezTo>
                  <a:cubicBezTo>
                    <a:pt x="846" y="35"/>
                    <a:pt x="1048" y="54"/>
                    <a:pt x="1135" y="316"/>
                  </a:cubicBezTo>
                  <a:cubicBezTo>
                    <a:pt x="1222" y="578"/>
                    <a:pt x="1183" y="1276"/>
                    <a:pt x="1183" y="1578"/>
                  </a:cubicBezTo>
                  <a:cubicBezTo>
                    <a:pt x="1183" y="1880"/>
                    <a:pt x="1230" y="1995"/>
                    <a:pt x="1135" y="2126"/>
                  </a:cubicBezTo>
                  <a:cubicBezTo>
                    <a:pt x="1040" y="2257"/>
                    <a:pt x="774" y="2340"/>
                    <a:pt x="611" y="2364"/>
                  </a:cubicBezTo>
                  <a:cubicBezTo>
                    <a:pt x="448" y="2388"/>
                    <a:pt x="187" y="2313"/>
                    <a:pt x="159" y="226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7" name="Google Shape;927;p69"/>
          <p:cNvSpPr/>
          <p:nvPr/>
        </p:nvSpPr>
        <p:spPr>
          <a:xfrm>
            <a:off x="8359196" y="2653361"/>
            <a:ext cx="666186" cy="627616"/>
          </a:xfrm>
          <a:custGeom>
            <a:avLst/>
            <a:gdLst/>
            <a:ahLst/>
            <a:cxnLst/>
            <a:rect l="l" t="t" r="r" b="b"/>
            <a:pathLst>
              <a:path w="11847" h="11752" extrusionOk="0">
                <a:moveTo>
                  <a:pt x="6039" y="2796"/>
                </a:moveTo>
                <a:cubicBezTo>
                  <a:pt x="6845" y="2796"/>
                  <a:pt x="7621" y="3116"/>
                  <a:pt x="8224" y="3718"/>
                </a:cubicBezTo>
                <a:cubicBezTo>
                  <a:pt x="8917" y="4411"/>
                  <a:pt x="9232" y="5356"/>
                  <a:pt x="9074" y="6396"/>
                </a:cubicBezTo>
                <a:cubicBezTo>
                  <a:pt x="8885" y="7688"/>
                  <a:pt x="7814" y="8759"/>
                  <a:pt x="6522" y="8948"/>
                </a:cubicBezTo>
                <a:cubicBezTo>
                  <a:pt x="6377" y="8962"/>
                  <a:pt x="6232" y="8970"/>
                  <a:pt x="6088" y="8970"/>
                </a:cubicBezTo>
                <a:cubicBezTo>
                  <a:pt x="5606" y="8970"/>
                  <a:pt x="5132" y="8883"/>
                  <a:pt x="4695" y="8664"/>
                </a:cubicBezTo>
                <a:lnTo>
                  <a:pt x="5231" y="8160"/>
                </a:lnTo>
                <a:cubicBezTo>
                  <a:pt x="5444" y="8249"/>
                  <a:pt x="5677" y="8288"/>
                  <a:pt x="5919" y="8288"/>
                </a:cubicBezTo>
                <a:cubicBezTo>
                  <a:pt x="6106" y="8288"/>
                  <a:pt x="6298" y="8265"/>
                  <a:pt x="6491" y="8223"/>
                </a:cubicBezTo>
                <a:cubicBezTo>
                  <a:pt x="6964" y="8160"/>
                  <a:pt x="7373" y="7908"/>
                  <a:pt x="7751" y="7562"/>
                </a:cubicBezTo>
                <a:cubicBezTo>
                  <a:pt x="8098" y="7215"/>
                  <a:pt x="8318" y="6774"/>
                  <a:pt x="8413" y="6301"/>
                </a:cubicBezTo>
                <a:cubicBezTo>
                  <a:pt x="8476" y="5797"/>
                  <a:pt x="8444" y="5293"/>
                  <a:pt x="8224" y="4821"/>
                </a:cubicBezTo>
                <a:cubicBezTo>
                  <a:pt x="8161" y="4695"/>
                  <a:pt x="8066" y="4663"/>
                  <a:pt x="7972" y="4600"/>
                </a:cubicBezTo>
                <a:cubicBezTo>
                  <a:pt x="7846" y="4600"/>
                  <a:pt x="7751" y="4600"/>
                  <a:pt x="7657" y="4695"/>
                </a:cubicBezTo>
                <a:lnTo>
                  <a:pt x="6806" y="5545"/>
                </a:lnTo>
                <a:cubicBezTo>
                  <a:pt x="6743" y="5608"/>
                  <a:pt x="6649" y="5640"/>
                  <a:pt x="6558" y="5640"/>
                </a:cubicBezTo>
                <a:cubicBezTo>
                  <a:pt x="6467" y="5640"/>
                  <a:pt x="6381" y="5608"/>
                  <a:pt x="6333" y="5545"/>
                </a:cubicBezTo>
                <a:cubicBezTo>
                  <a:pt x="6207" y="5419"/>
                  <a:pt x="6207" y="5199"/>
                  <a:pt x="6333" y="5073"/>
                </a:cubicBezTo>
                <a:lnTo>
                  <a:pt x="7184" y="4222"/>
                </a:lnTo>
                <a:cubicBezTo>
                  <a:pt x="7279" y="4128"/>
                  <a:pt x="7310" y="4033"/>
                  <a:pt x="7279" y="3907"/>
                </a:cubicBezTo>
                <a:cubicBezTo>
                  <a:pt x="7279" y="3781"/>
                  <a:pt x="7184" y="3718"/>
                  <a:pt x="7058" y="3655"/>
                </a:cubicBezTo>
                <a:cubicBezTo>
                  <a:pt x="6723" y="3499"/>
                  <a:pt x="6372" y="3437"/>
                  <a:pt x="6017" y="3437"/>
                </a:cubicBezTo>
                <a:cubicBezTo>
                  <a:pt x="5871" y="3437"/>
                  <a:pt x="5724" y="3448"/>
                  <a:pt x="5577" y="3466"/>
                </a:cubicBezTo>
                <a:cubicBezTo>
                  <a:pt x="5105" y="3561"/>
                  <a:pt x="4664" y="3781"/>
                  <a:pt x="4317" y="4128"/>
                </a:cubicBezTo>
                <a:cubicBezTo>
                  <a:pt x="3971" y="4506"/>
                  <a:pt x="3719" y="4915"/>
                  <a:pt x="3656" y="5388"/>
                </a:cubicBezTo>
                <a:cubicBezTo>
                  <a:pt x="3561" y="5829"/>
                  <a:pt x="3593" y="6270"/>
                  <a:pt x="3719" y="6648"/>
                </a:cubicBezTo>
                <a:lnTo>
                  <a:pt x="3214" y="7184"/>
                </a:lnTo>
                <a:cubicBezTo>
                  <a:pt x="2962" y="6648"/>
                  <a:pt x="2868" y="6018"/>
                  <a:pt x="2962" y="5388"/>
                </a:cubicBezTo>
                <a:cubicBezTo>
                  <a:pt x="3183" y="4096"/>
                  <a:pt x="4223" y="3025"/>
                  <a:pt x="5546" y="2836"/>
                </a:cubicBezTo>
                <a:cubicBezTo>
                  <a:pt x="5710" y="2809"/>
                  <a:pt x="5875" y="2796"/>
                  <a:pt x="6039" y="2796"/>
                </a:cubicBezTo>
                <a:close/>
                <a:moveTo>
                  <a:pt x="6428" y="757"/>
                </a:moveTo>
                <a:lnTo>
                  <a:pt x="6554" y="1261"/>
                </a:lnTo>
                <a:cubicBezTo>
                  <a:pt x="6585" y="1387"/>
                  <a:pt x="6680" y="1481"/>
                  <a:pt x="6838" y="1481"/>
                </a:cubicBezTo>
                <a:cubicBezTo>
                  <a:pt x="7468" y="1607"/>
                  <a:pt x="8003" y="1859"/>
                  <a:pt x="8539" y="2206"/>
                </a:cubicBezTo>
                <a:cubicBezTo>
                  <a:pt x="8586" y="2237"/>
                  <a:pt x="8641" y="2253"/>
                  <a:pt x="8700" y="2253"/>
                </a:cubicBezTo>
                <a:cubicBezTo>
                  <a:pt x="8759" y="2253"/>
                  <a:pt x="8822" y="2237"/>
                  <a:pt x="8885" y="2206"/>
                </a:cubicBezTo>
                <a:lnTo>
                  <a:pt x="9326" y="1922"/>
                </a:lnTo>
                <a:lnTo>
                  <a:pt x="9894" y="2521"/>
                </a:lnTo>
                <a:lnTo>
                  <a:pt x="9641" y="2962"/>
                </a:lnTo>
                <a:cubicBezTo>
                  <a:pt x="9547" y="3088"/>
                  <a:pt x="9547" y="3246"/>
                  <a:pt x="9641" y="3309"/>
                </a:cubicBezTo>
                <a:cubicBezTo>
                  <a:pt x="9988" y="3813"/>
                  <a:pt x="10209" y="4411"/>
                  <a:pt x="10335" y="5010"/>
                </a:cubicBezTo>
                <a:cubicBezTo>
                  <a:pt x="10366" y="5136"/>
                  <a:pt x="10461" y="5230"/>
                  <a:pt x="10587" y="5293"/>
                </a:cubicBezTo>
                <a:lnTo>
                  <a:pt x="11091" y="5388"/>
                </a:lnTo>
                <a:lnTo>
                  <a:pt x="11091" y="6301"/>
                </a:lnTo>
                <a:lnTo>
                  <a:pt x="11154" y="6301"/>
                </a:lnTo>
                <a:lnTo>
                  <a:pt x="10650" y="6428"/>
                </a:lnTo>
                <a:cubicBezTo>
                  <a:pt x="10524" y="6459"/>
                  <a:pt x="10429" y="6554"/>
                  <a:pt x="10429" y="6711"/>
                </a:cubicBezTo>
                <a:cubicBezTo>
                  <a:pt x="10303" y="7341"/>
                  <a:pt x="10051" y="7877"/>
                  <a:pt x="9704" y="8381"/>
                </a:cubicBezTo>
                <a:cubicBezTo>
                  <a:pt x="9641" y="8507"/>
                  <a:pt x="9641" y="8633"/>
                  <a:pt x="9704" y="8759"/>
                </a:cubicBezTo>
                <a:lnTo>
                  <a:pt x="9988" y="9168"/>
                </a:lnTo>
                <a:lnTo>
                  <a:pt x="9389" y="9767"/>
                </a:lnTo>
                <a:lnTo>
                  <a:pt x="8948" y="9483"/>
                </a:lnTo>
                <a:cubicBezTo>
                  <a:pt x="8901" y="9452"/>
                  <a:pt x="8838" y="9436"/>
                  <a:pt x="8775" y="9436"/>
                </a:cubicBezTo>
                <a:cubicBezTo>
                  <a:pt x="8712" y="9436"/>
                  <a:pt x="8649" y="9452"/>
                  <a:pt x="8602" y="9483"/>
                </a:cubicBezTo>
                <a:cubicBezTo>
                  <a:pt x="8098" y="9862"/>
                  <a:pt x="7499" y="10082"/>
                  <a:pt x="6901" y="10208"/>
                </a:cubicBezTo>
                <a:cubicBezTo>
                  <a:pt x="6806" y="10240"/>
                  <a:pt x="6680" y="10334"/>
                  <a:pt x="6649" y="10429"/>
                </a:cubicBezTo>
                <a:lnTo>
                  <a:pt x="6522" y="10964"/>
                </a:lnTo>
                <a:lnTo>
                  <a:pt x="5703" y="10964"/>
                </a:lnTo>
                <a:lnTo>
                  <a:pt x="5577" y="10429"/>
                </a:lnTo>
                <a:cubicBezTo>
                  <a:pt x="5546" y="10334"/>
                  <a:pt x="5451" y="10208"/>
                  <a:pt x="5294" y="10208"/>
                </a:cubicBezTo>
                <a:cubicBezTo>
                  <a:pt x="4758" y="10082"/>
                  <a:pt x="4223" y="9893"/>
                  <a:pt x="3750" y="9609"/>
                </a:cubicBezTo>
                <a:lnTo>
                  <a:pt x="4286" y="9105"/>
                </a:lnTo>
                <a:cubicBezTo>
                  <a:pt x="4821" y="9420"/>
                  <a:pt x="5451" y="9578"/>
                  <a:pt x="6113" y="9578"/>
                </a:cubicBezTo>
                <a:cubicBezTo>
                  <a:pt x="6333" y="9578"/>
                  <a:pt x="6522" y="9578"/>
                  <a:pt x="6712" y="9546"/>
                </a:cubicBezTo>
                <a:cubicBezTo>
                  <a:pt x="7499" y="9420"/>
                  <a:pt x="8224" y="9011"/>
                  <a:pt x="8759" y="8475"/>
                </a:cubicBezTo>
                <a:cubicBezTo>
                  <a:pt x="9326" y="7908"/>
                  <a:pt x="9704" y="7184"/>
                  <a:pt x="9831" y="6428"/>
                </a:cubicBezTo>
                <a:cubicBezTo>
                  <a:pt x="10020" y="5199"/>
                  <a:pt x="9641" y="4033"/>
                  <a:pt x="8759" y="3151"/>
                </a:cubicBezTo>
                <a:cubicBezTo>
                  <a:pt x="8046" y="2438"/>
                  <a:pt x="7089" y="2034"/>
                  <a:pt x="6074" y="2034"/>
                </a:cubicBezTo>
                <a:cubicBezTo>
                  <a:pt x="5878" y="2034"/>
                  <a:pt x="5681" y="2049"/>
                  <a:pt x="5483" y="2080"/>
                </a:cubicBezTo>
                <a:cubicBezTo>
                  <a:pt x="4695" y="2206"/>
                  <a:pt x="4002" y="2615"/>
                  <a:pt x="3435" y="3151"/>
                </a:cubicBezTo>
                <a:cubicBezTo>
                  <a:pt x="2899" y="3718"/>
                  <a:pt x="2490" y="4443"/>
                  <a:pt x="2395" y="5199"/>
                </a:cubicBezTo>
                <a:cubicBezTo>
                  <a:pt x="2269" y="6018"/>
                  <a:pt x="2427" y="6900"/>
                  <a:pt x="2805" y="7656"/>
                </a:cubicBezTo>
                <a:lnTo>
                  <a:pt x="2301" y="8160"/>
                </a:lnTo>
                <a:cubicBezTo>
                  <a:pt x="2017" y="7688"/>
                  <a:pt x="1828" y="7184"/>
                  <a:pt x="1702" y="6617"/>
                </a:cubicBezTo>
                <a:cubicBezTo>
                  <a:pt x="1671" y="6491"/>
                  <a:pt x="1608" y="6396"/>
                  <a:pt x="1482" y="6333"/>
                </a:cubicBezTo>
                <a:lnTo>
                  <a:pt x="978" y="6238"/>
                </a:lnTo>
                <a:lnTo>
                  <a:pt x="978" y="5388"/>
                </a:lnTo>
                <a:lnTo>
                  <a:pt x="1482" y="5293"/>
                </a:lnTo>
                <a:cubicBezTo>
                  <a:pt x="1608" y="5230"/>
                  <a:pt x="1702" y="5167"/>
                  <a:pt x="1702" y="5010"/>
                </a:cubicBezTo>
                <a:cubicBezTo>
                  <a:pt x="1828" y="4380"/>
                  <a:pt x="2080" y="3813"/>
                  <a:pt x="2427" y="3309"/>
                </a:cubicBezTo>
                <a:cubicBezTo>
                  <a:pt x="2490" y="3183"/>
                  <a:pt x="2490" y="3088"/>
                  <a:pt x="2427" y="2962"/>
                </a:cubicBezTo>
                <a:lnTo>
                  <a:pt x="2143" y="2521"/>
                </a:lnTo>
                <a:lnTo>
                  <a:pt x="2742" y="1922"/>
                </a:lnTo>
                <a:lnTo>
                  <a:pt x="3183" y="2206"/>
                </a:lnTo>
                <a:cubicBezTo>
                  <a:pt x="3230" y="2237"/>
                  <a:pt x="3293" y="2253"/>
                  <a:pt x="3356" y="2253"/>
                </a:cubicBezTo>
                <a:cubicBezTo>
                  <a:pt x="3419" y="2253"/>
                  <a:pt x="3482" y="2237"/>
                  <a:pt x="3530" y="2206"/>
                </a:cubicBezTo>
                <a:cubicBezTo>
                  <a:pt x="4034" y="1859"/>
                  <a:pt x="4632" y="1607"/>
                  <a:pt x="5231" y="1481"/>
                </a:cubicBezTo>
                <a:cubicBezTo>
                  <a:pt x="5325" y="1450"/>
                  <a:pt x="5451" y="1387"/>
                  <a:pt x="5483" y="1261"/>
                </a:cubicBezTo>
                <a:lnTo>
                  <a:pt x="5609" y="757"/>
                </a:lnTo>
                <a:close/>
                <a:moveTo>
                  <a:pt x="6239" y="4222"/>
                </a:moveTo>
                <a:lnTo>
                  <a:pt x="5766" y="4695"/>
                </a:lnTo>
                <a:cubicBezTo>
                  <a:pt x="5388" y="5073"/>
                  <a:pt x="5388" y="5766"/>
                  <a:pt x="5766" y="6144"/>
                </a:cubicBezTo>
                <a:cubicBezTo>
                  <a:pt x="5971" y="6349"/>
                  <a:pt x="6239" y="6451"/>
                  <a:pt x="6503" y="6451"/>
                </a:cubicBezTo>
                <a:cubicBezTo>
                  <a:pt x="6767" y="6451"/>
                  <a:pt x="7027" y="6349"/>
                  <a:pt x="7216" y="6144"/>
                </a:cubicBezTo>
                <a:lnTo>
                  <a:pt x="7688" y="5671"/>
                </a:lnTo>
                <a:cubicBezTo>
                  <a:pt x="7751" y="5860"/>
                  <a:pt x="7751" y="6081"/>
                  <a:pt x="7688" y="6238"/>
                </a:cubicBezTo>
                <a:cubicBezTo>
                  <a:pt x="7594" y="6900"/>
                  <a:pt x="7027" y="7436"/>
                  <a:pt x="6365" y="7562"/>
                </a:cubicBezTo>
                <a:cubicBezTo>
                  <a:pt x="6267" y="7588"/>
                  <a:pt x="6163" y="7600"/>
                  <a:pt x="6059" y="7600"/>
                </a:cubicBezTo>
                <a:cubicBezTo>
                  <a:pt x="5794" y="7600"/>
                  <a:pt x="5520" y="7526"/>
                  <a:pt x="5294" y="7436"/>
                </a:cubicBezTo>
                <a:cubicBezTo>
                  <a:pt x="5252" y="7415"/>
                  <a:pt x="5206" y="7404"/>
                  <a:pt x="5161" y="7404"/>
                </a:cubicBezTo>
                <a:cubicBezTo>
                  <a:pt x="5070" y="7404"/>
                  <a:pt x="4979" y="7446"/>
                  <a:pt x="4916" y="7530"/>
                </a:cubicBezTo>
                <a:lnTo>
                  <a:pt x="3908" y="8507"/>
                </a:lnTo>
                <a:lnTo>
                  <a:pt x="1450" y="10964"/>
                </a:lnTo>
                <a:cubicBezTo>
                  <a:pt x="1387" y="11011"/>
                  <a:pt x="1293" y="11035"/>
                  <a:pt x="1202" y="11035"/>
                </a:cubicBezTo>
                <a:cubicBezTo>
                  <a:pt x="1112" y="11035"/>
                  <a:pt x="1025" y="11011"/>
                  <a:pt x="978" y="10964"/>
                </a:cubicBezTo>
                <a:cubicBezTo>
                  <a:pt x="852" y="10838"/>
                  <a:pt x="852" y="10586"/>
                  <a:pt x="978" y="10492"/>
                </a:cubicBezTo>
                <a:lnTo>
                  <a:pt x="3403" y="8034"/>
                </a:lnTo>
                <a:lnTo>
                  <a:pt x="4380" y="7058"/>
                </a:lnTo>
                <a:cubicBezTo>
                  <a:pt x="4506" y="6932"/>
                  <a:pt x="4506" y="6774"/>
                  <a:pt x="4475" y="6648"/>
                </a:cubicBezTo>
                <a:cubicBezTo>
                  <a:pt x="4317" y="6333"/>
                  <a:pt x="4286" y="5955"/>
                  <a:pt x="4349" y="5608"/>
                </a:cubicBezTo>
                <a:cubicBezTo>
                  <a:pt x="4475" y="4915"/>
                  <a:pt x="5010" y="4380"/>
                  <a:pt x="5703" y="4254"/>
                </a:cubicBezTo>
                <a:cubicBezTo>
                  <a:pt x="5798" y="4254"/>
                  <a:pt x="5892" y="4222"/>
                  <a:pt x="6018" y="4222"/>
                </a:cubicBezTo>
                <a:close/>
                <a:moveTo>
                  <a:pt x="5262" y="1"/>
                </a:moveTo>
                <a:cubicBezTo>
                  <a:pt x="5105" y="1"/>
                  <a:pt x="4979" y="127"/>
                  <a:pt x="4947" y="284"/>
                </a:cubicBezTo>
                <a:lnTo>
                  <a:pt x="4790" y="883"/>
                </a:lnTo>
                <a:cubicBezTo>
                  <a:pt x="4223" y="977"/>
                  <a:pt x="3719" y="1229"/>
                  <a:pt x="3214" y="1513"/>
                </a:cubicBezTo>
                <a:lnTo>
                  <a:pt x="2710" y="1198"/>
                </a:lnTo>
                <a:cubicBezTo>
                  <a:pt x="2652" y="1154"/>
                  <a:pt x="2580" y="1130"/>
                  <a:pt x="2507" y="1130"/>
                </a:cubicBezTo>
                <a:cubicBezTo>
                  <a:pt x="2422" y="1130"/>
                  <a:pt x="2337" y="1162"/>
                  <a:pt x="2269" y="1229"/>
                </a:cubicBezTo>
                <a:lnTo>
                  <a:pt x="1293" y="2206"/>
                </a:lnTo>
                <a:cubicBezTo>
                  <a:pt x="1167" y="2332"/>
                  <a:pt x="1167" y="2489"/>
                  <a:pt x="1230" y="2647"/>
                </a:cubicBezTo>
                <a:lnTo>
                  <a:pt x="1545" y="3151"/>
                </a:lnTo>
                <a:cubicBezTo>
                  <a:pt x="1230" y="3624"/>
                  <a:pt x="1041" y="4128"/>
                  <a:pt x="915" y="4726"/>
                </a:cubicBezTo>
                <a:lnTo>
                  <a:pt x="348" y="4884"/>
                </a:lnTo>
                <a:cubicBezTo>
                  <a:pt x="190" y="4915"/>
                  <a:pt x="64" y="5041"/>
                  <a:pt x="64" y="5199"/>
                </a:cubicBezTo>
                <a:lnTo>
                  <a:pt x="64" y="6585"/>
                </a:lnTo>
                <a:cubicBezTo>
                  <a:pt x="64" y="6743"/>
                  <a:pt x="190" y="6869"/>
                  <a:pt x="348" y="6900"/>
                </a:cubicBezTo>
                <a:lnTo>
                  <a:pt x="915" y="7058"/>
                </a:lnTo>
                <a:cubicBezTo>
                  <a:pt x="1041" y="7656"/>
                  <a:pt x="1324" y="8223"/>
                  <a:pt x="1639" y="8696"/>
                </a:cubicBezTo>
                <a:lnTo>
                  <a:pt x="379" y="9956"/>
                </a:lnTo>
                <a:cubicBezTo>
                  <a:pt x="1" y="10366"/>
                  <a:pt x="1" y="11027"/>
                  <a:pt x="379" y="11437"/>
                </a:cubicBezTo>
                <a:cubicBezTo>
                  <a:pt x="584" y="11626"/>
                  <a:pt x="852" y="11720"/>
                  <a:pt x="1115" y="11720"/>
                </a:cubicBezTo>
                <a:cubicBezTo>
                  <a:pt x="1379" y="11720"/>
                  <a:pt x="1639" y="11626"/>
                  <a:pt x="1828" y="11437"/>
                </a:cubicBezTo>
                <a:lnTo>
                  <a:pt x="3088" y="10177"/>
                </a:lnTo>
                <a:cubicBezTo>
                  <a:pt x="3624" y="10523"/>
                  <a:pt x="4160" y="10744"/>
                  <a:pt x="4758" y="10870"/>
                </a:cubicBezTo>
                <a:lnTo>
                  <a:pt x="4916" y="11468"/>
                </a:lnTo>
                <a:cubicBezTo>
                  <a:pt x="4947" y="11626"/>
                  <a:pt x="5073" y="11752"/>
                  <a:pt x="5231" y="11752"/>
                </a:cubicBezTo>
                <a:lnTo>
                  <a:pt x="6585" y="11752"/>
                </a:lnTo>
                <a:cubicBezTo>
                  <a:pt x="6775" y="11752"/>
                  <a:pt x="6869" y="11626"/>
                  <a:pt x="6932" y="11468"/>
                </a:cubicBezTo>
                <a:lnTo>
                  <a:pt x="7090" y="10870"/>
                </a:lnTo>
                <a:cubicBezTo>
                  <a:pt x="7625" y="10744"/>
                  <a:pt x="8129" y="10523"/>
                  <a:pt x="8665" y="10240"/>
                </a:cubicBezTo>
                <a:lnTo>
                  <a:pt x="9169" y="10555"/>
                </a:lnTo>
                <a:cubicBezTo>
                  <a:pt x="9227" y="10599"/>
                  <a:pt x="9299" y="10622"/>
                  <a:pt x="9372" y="10622"/>
                </a:cubicBezTo>
                <a:cubicBezTo>
                  <a:pt x="9457" y="10622"/>
                  <a:pt x="9542" y="10591"/>
                  <a:pt x="9610" y="10523"/>
                </a:cubicBezTo>
                <a:lnTo>
                  <a:pt x="10587" y="9546"/>
                </a:lnTo>
                <a:cubicBezTo>
                  <a:pt x="10713" y="9420"/>
                  <a:pt x="10713" y="9263"/>
                  <a:pt x="10618" y="9105"/>
                </a:cubicBezTo>
                <a:lnTo>
                  <a:pt x="10303" y="8601"/>
                </a:lnTo>
                <a:cubicBezTo>
                  <a:pt x="10618" y="8129"/>
                  <a:pt x="10807" y="7593"/>
                  <a:pt x="10933" y="7026"/>
                </a:cubicBezTo>
                <a:lnTo>
                  <a:pt x="11532" y="6869"/>
                </a:lnTo>
                <a:cubicBezTo>
                  <a:pt x="11689" y="6806"/>
                  <a:pt x="11784" y="6711"/>
                  <a:pt x="11784" y="6554"/>
                </a:cubicBezTo>
                <a:lnTo>
                  <a:pt x="11784" y="5167"/>
                </a:lnTo>
                <a:cubicBezTo>
                  <a:pt x="11847" y="5041"/>
                  <a:pt x="11721" y="4915"/>
                  <a:pt x="11563" y="4884"/>
                </a:cubicBezTo>
                <a:lnTo>
                  <a:pt x="10965" y="4726"/>
                </a:lnTo>
                <a:cubicBezTo>
                  <a:pt x="10839" y="4191"/>
                  <a:pt x="10618" y="3655"/>
                  <a:pt x="10335" y="3151"/>
                </a:cubicBezTo>
                <a:lnTo>
                  <a:pt x="10650" y="2647"/>
                </a:lnTo>
                <a:cubicBezTo>
                  <a:pt x="10744" y="2521"/>
                  <a:pt x="10744" y="2332"/>
                  <a:pt x="10618" y="2206"/>
                </a:cubicBezTo>
                <a:lnTo>
                  <a:pt x="9641" y="1229"/>
                </a:lnTo>
                <a:cubicBezTo>
                  <a:pt x="9574" y="1162"/>
                  <a:pt x="9497" y="1130"/>
                  <a:pt x="9417" y="1130"/>
                </a:cubicBezTo>
                <a:cubicBezTo>
                  <a:pt x="9347" y="1130"/>
                  <a:pt x="9274" y="1154"/>
                  <a:pt x="9200" y="1198"/>
                </a:cubicBezTo>
                <a:lnTo>
                  <a:pt x="8696" y="1513"/>
                </a:lnTo>
                <a:cubicBezTo>
                  <a:pt x="8224" y="1198"/>
                  <a:pt x="7720" y="977"/>
                  <a:pt x="7121" y="883"/>
                </a:cubicBezTo>
                <a:lnTo>
                  <a:pt x="6964" y="284"/>
                </a:lnTo>
                <a:cubicBezTo>
                  <a:pt x="6932" y="127"/>
                  <a:pt x="6806" y="1"/>
                  <a:pt x="664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nvGrpSpPr>
          <p:cNvPr id="928" name="Google Shape;928;p69"/>
          <p:cNvGrpSpPr/>
          <p:nvPr/>
        </p:nvGrpSpPr>
        <p:grpSpPr>
          <a:xfrm>
            <a:off x="8407522" y="4389445"/>
            <a:ext cx="569665" cy="596847"/>
            <a:chOff x="-20904875" y="2788575"/>
            <a:chExt cx="267775" cy="304825"/>
          </a:xfrm>
        </p:grpSpPr>
        <p:sp>
          <p:nvSpPr>
            <p:cNvPr id="929" name="Google Shape;929;p69"/>
            <p:cNvSpPr/>
            <p:nvPr/>
          </p:nvSpPr>
          <p:spPr>
            <a:xfrm>
              <a:off x="-20904875" y="2788575"/>
              <a:ext cx="267775" cy="304825"/>
            </a:xfrm>
            <a:custGeom>
              <a:avLst/>
              <a:gdLst/>
              <a:ahLst/>
              <a:cxnLst/>
              <a:rect l="l" t="t" r="r" b="b"/>
              <a:pathLst>
                <a:path w="10711" h="12193" extrusionOk="0">
                  <a:moveTo>
                    <a:pt x="5294" y="725"/>
                  </a:moveTo>
                  <a:cubicBezTo>
                    <a:pt x="5483" y="725"/>
                    <a:pt x="5640" y="882"/>
                    <a:pt x="5640" y="1103"/>
                  </a:cubicBezTo>
                  <a:lnTo>
                    <a:pt x="5640" y="1166"/>
                  </a:lnTo>
                  <a:cubicBezTo>
                    <a:pt x="5640" y="1373"/>
                    <a:pt x="5803" y="1512"/>
                    <a:pt x="5977" y="1512"/>
                  </a:cubicBezTo>
                  <a:cubicBezTo>
                    <a:pt x="6068" y="1512"/>
                    <a:pt x="6163" y="1473"/>
                    <a:pt x="6239" y="1387"/>
                  </a:cubicBezTo>
                  <a:lnTo>
                    <a:pt x="6270" y="1355"/>
                  </a:lnTo>
                  <a:cubicBezTo>
                    <a:pt x="6341" y="1284"/>
                    <a:pt x="6429" y="1252"/>
                    <a:pt x="6514" y="1252"/>
                  </a:cubicBezTo>
                  <a:cubicBezTo>
                    <a:pt x="6695" y="1252"/>
                    <a:pt x="6869" y="1393"/>
                    <a:pt x="6869" y="1607"/>
                  </a:cubicBezTo>
                  <a:cubicBezTo>
                    <a:pt x="6869" y="1765"/>
                    <a:pt x="6774" y="1828"/>
                    <a:pt x="6711" y="1922"/>
                  </a:cubicBezTo>
                  <a:cubicBezTo>
                    <a:pt x="6459" y="2143"/>
                    <a:pt x="6617" y="2489"/>
                    <a:pt x="6932" y="2489"/>
                  </a:cubicBezTo>
                  <a:lnTo>
                    <a:pt x="7026" y="2489"/>
                  </a:lnTo>
                  <a:cubicBezTo>
                    <a:pt x="7215" y="2489"/>
                    <a:pt x="7373" y="2678"/>
                    <a:pt x="7373" y="2867"/>
                  </a:cubicBezTo>
                  <a:cubicBezTo>
                    <a:pt x="7373" y="3056"/>
                    <a:pt x="7215" y="3214"/>
                    <a:pt x="7026" y="3214"/>
                  </a:cubicBezTo>
                  <a:lnTo>
                    <a:pt x="6932" y="3214"/>
                  </a:lnTo>
                  <a:cubicBezTo>
                    <a:pt x="6774" y="3214"/>
                    <a:pt x="6648" y="3277"/>
                    <a:pt x="6617" y="3466"/>
                  </a:cubicBezTo>
                  <a:cubicBezTo>
                    <a:pt x="6585" y="3560"/>
                    <a:pt x="6585" y="3718"/>
                    <a:pt x="6711" y="3844"/>
                  </a:cubicBezTo>
                  <a:lnTo>
                    <a:pt x="6743" y="3875"/>
                  </a:lnTo>
                  <a:cubicBezTo>
                    <a:pt x="6806" y="3970"/>
                    <a:pt x="6869" y="4033"/>
                    <a:pt x="6869" y="4127"/>
                  </a:cubicBezTo>
                  <a:cubicBezTo>
                    <a:pt x="6869" y="4334"/>
                    <a:pt x="6693" y="4473"/>
                    <a:pt x="6518" y="4473"/>
                  </a:cubicBezTo>
                  <a:cubicBezTo>
                    <a:pt x="6427" y="4473"/>
                    <a:pt x="6335" y="4435"/>
                    <a:pt x="6270" y="4348"/>
                  </a:cubicBezTo>
                  <a:lnTo>
                    <a:pt x="6239" y="4316"/>
                  </a:lnTo>
                  <a:cubicBezTo>
                    <a:pt x="6156" y="4234"/>
                    <a:pt x="6063" y="4199"/>
                    <a:pt x="5976" y="4199"/>
                  </a:cubicBezTo>
                  <a:cubicBezTo>
                    <a:pt x="5797" y="4199"/>
                    <a:pt x="5640" y="4346"/>
                    <a:pt x="5640" y="4537"/>
                  </a:cubicBezTo>
                  <a:lnTo>
                    <a:pt x="5640" y="4632"/>
                  </a:lnTo>
                  <a:cubicBezTo>
                    <a:pt x="5640" y="4821"/>
                    <a:pt x="5483" y="4978"/>
                    <a:pt x="5294" y="4978"/>
                  </a:cubicBezTo>
                  <a:cubicBezTo>
                    <a:pt x="5073" y="4978"/>
                    <a:pt x="4916" y="4821"/>
                    <a:pt x="4916" y="4632"/>
                  </a:cubicBezTo>
                  <a:lnTo>
                    <a:pt x="4916" y="4537"/>
                  </a:lnTo>
                  <a:cubicBezTo>
                    <a:pt x="4958" y="4346"/>
                    <a:pt x="4801" y="4213"/>
                    <a:pt x="4626" y="4213"/>
                  </a:cubicBezTo>
                  <a:cubicBezTo>
                    <a:pt x="4541" y="4213"/>
                    <a:pt x="4452" y="4244"/>
                    <a:pt x="4380" y="4316"/>
                  </a:cubicBezTo>
                  <a:lnTo>
                    <a:pt x="4349" y="4348"/>
                  </a:lnTo>
                  <a:cubicBezTo>
                    <a:pt x="4270" y="4427"/>
                    <a:pt x="4175" y="4466"/>
                    <a:pt x="4081" y="4466"/>
                  </a:cubicBezTo>
                  <a:cubicBezTo>
                    <a:pt x="3986" y="4466"/>
                    <a:pt x="3892" y="4427"/>
                    <a:pt x="3813" y="4348"/>
                  </a:cubicBezTo>
                  <a:cubicBezTo>
                    <a:pt x="3655" y="4190"/>
                    <a:pt x="3655" y="4001"/>
                    <a:pt x="3813" y="3844"/>
                  </a:cubicBezTo>
                  <a:lnTo>
                    <a:pt x="3876" y="3812"/>
                  </a:lnTo>
                  <a:cubicBezTo>
                    <a:pt x="4096" y="3560"/>
                    <a:pt x="3939" y="3214"/>
                    <a:pt x="3624" y="3214"/>
                  </a:cubicBezTo>
                  <a:lnTo>
                    <a:pt x="3561" y="3214"/>
                  </a:lnTo>
                  <a:cubicBezTo>
                    <a:pt x="3340" y="3214"/>
                    <a:pt x="3183" y="3056"/>
                    <a:pt x="3183" y="2867"/>
                  </a:cubicBezTo>
                  <a:cubicBezTo>
                    <a:pt x="3183" y="2678"/>
                    <a:pt x="3340" y="2489"/>
                    <a:pt x="3561" y="2489"/>
                  </a:cubicBezTo>
                  <a:lnTo>
                    <a:pt x="3624" y="2489"/>
                  </a:lnTo>
                  <a:cubicBezTo>
                    <a:pt x="3939" y="2489"/>
                    <a:pt x="4096" y="2111"/>
                    <a:pt x="3876" y="1922"/>
                  </a:cubicBezTo>
                  <a:cubicBezTo>
                    <a:pt x="3813" y="1891"/>
                    <a:pt x="3718" y="1796"/>
                    <a:pt x="3718" y="1607"/>
                  </a:cubicBezTo>
                  <a:cubicBezTo>
                    <a:pt x="3718" y="1393"/>
                    <a:pt x="3892" y="1252"/>
                    <a:pt x="4063" y="1252"/>
                  </a:cubicBezTo>
                  <a:cubicBezTo>
                    <a:pt x="4144" y="1252"/>
                    <a:pt x="4225" y="1284"/>
                    <a:pt x="4286" y="1355"/>
                  </a:cubicBezTo>
                  <a:lnTo>
                    <a:pt x="4349" y="1387"/>
                  </a:lnTo>
                  <a:cubicBezTo>
                    <a:pt x="4424" y="1473"/>
                    <a:pt x="4515" y="1512"/>
                    <a:pt x="4602" y="1512"/>
                  </a:cubicBezTo>
                  <a:cubicBezTo>
                    <a:pt x="4767" y="1512"/>
                    <a:pt x="4916" y="1373"/>
                    <a:pt x="4916" y="1166"/>
                  </a:cubicBezTo>
                  <a:lnTo>
                    <a:pt x="4916" y="1103"/>
                  </a:lnTo>
                  <a:cubicBezTo>
                    <a:pt x="4916" y="882"/>
                    <a:pt x="5073" y="725"/>
                    <a:pt x="5294" y="725"/>
                  </a:cubicBezTo>
                  <a:close/>
                  <a:moveTo>
                    <a:pt x="757" y="5766"/>
                  </a:moveTo>
                  <a:lnTo>
                    <a:pt x="757" y="5766"/>
                  </a:lnTo>
                  <a:cubicBezTo>
                    <a:pt x="1482" y="5892"/>
                    <a:pt x="2647" y="6144"/>
                    <a:pt x="3120" y="6648"/>
                  </a:cubicBezTo>
                  <a:cubicBezTo>
                    <a:pt x="3624" y="7152"/>
                    <a:pt x="3624" y="7498"/>
                    <a:pt x="3340" y="7908"/>
                  </a:cubicBezTo>
                  <a:lnTo>
                    <a:pt x="2616" y="7152"/>
                  </a:lnTo>
                  <a:cubicBezTo>
                    <a:pt x="2537" y="7073"/>
                    <a:pt x="2442" y="7034"/>
                    <a:pt x="2348" y="7034"/>
                  </a:cubicBezTo>
                  <a:cubicBezTo>
                    <a:pt x="2253" y="7034"/>
                    <a:pt x="2159" y="7073"/>
                    <a:pt x="2080" y="7152"/>
                  </a:cubicBezTo>
                  <a:cubicBezTo>
                    <a:pt x="1923" y="7309"/>
                    <a:pt x="1923" y="7498"/>
                    <a:pt x="2080" y="7656"/>
                  </a:cubicBezTo>
                  <a:lnTo>
                    <a:pt x="2836" y="8412"/>
                  </a:lnTo>
                  <a:cubicBezTo>
                    <a:pt x="2695" y="8515"/>
                    <a:pt x="2554" y="8575"/>
                    <a:pt x="2401" y="8575"/>
                  </a:cubicBezTo>
                  <a:cubicBezTo>
                    <a:pt x="2176" y="8575"/>
                    <a:pt x="1925" y="8446"/>
                    <a:pt x="1608" y="8129"/>
                  </a:cubicBezTo>
                  <a:cubicBezTo>
                    <a:pt x="1135" y="7656"/>
                    <a:pt x="883" y="6490"/>
                    <a:pt x="757" y="5766"/>
                  </a:cubicBezTo>
                  <a:close/>
                  <a:moveTo>
                    <a:pt x="9893" y="6459"/>
                  </a:moveTo>
                  <a:cubicBezTo>
                    <a:pt x="9799" y="7183"/>
                    <a:pt x="9578" y="8381"/>
                    <a:pt x="9074" y="8853"/>
                  </a:cubicBezTo>
                  <a:cubicBezTo>
                    <a:pt x="8805" y="9123"/>
                    <a:pt x="8570" y="9287"/>
                    <a:pt x="8321" y="9287"/>
                  </a:cubicBezTo>
                  <a:cubicBezTo>
                    <a:pt x="8162" y="9287"/>
                    <a:pt x="7998" y="9221"/>
                    <a:pt x="7814" y="9074"/>
                  </a:cubicBezTo>
                  <a:lnTo>
                    <a:pt x="8570" y="8349"/>
                  </a:lnTo>
                  <a:cubicBezTo>
                    <a:pt x="8728" y="8192"/>
                    <a:pt x="8728" y="7971"/>
                    <a:pt x="8570" y="7814"/>
                  </a:cubicBezTo>
                  <a:cubicBezTo>
                    <a:pt x="8491" y="7735"/>
                    <a:pt x="8397" y="7695"/>
                    <a:pt x="8302" y="7695"/>
                  </a:cubicBezTo>
                  <a:cubicBezTo>
                    <a:pt x="8208" y="7695"/>
                    <a:pt x="8113" y="7735"/>
                    <a:pt x="8035" y="7814"/>
                  </a:cubicBezTo>
                  <a:lnTo>
                    <a:pt x="7278" y="8570"/>
                  </a:lnTo>
                  <a:cubicBezTo>
                    <a:pt x="7026" y="8192"/>
                    <a:pt x="7026" y="7814"/>
                    <a:pt x="7531" y="7309"/>
                  </a:cubicBezTo>
                  <a:cubicBezTo>
                    <a:pt x="8003" y="6837"/>
                    <a:pt x="9169" y="6553"/>
                    <a:pt x="9893" y="6459"/>
                  </a:cubicBezTo>
                  <a:close/>
                  <a:moveTo>
                    <a:pt x="5357" y="0"/>
                  </a:moveTo>
                  <a:cubicBezTo>
                    <a:pt x="4979" y="0"/>
                    <a:pt x="4601" y="221"/>
                    <a:pt x="4412" y="536"/>
                  </a:cubicBezTo>
                  <a:cubicBezTo>
                    <a:pt x="4313" y="500"/>
                    <a:pt x="4206" y="482"/>
                    <a:pt x="4097" y="482"/>
                  </a:cubicBezTo>
                  <a:cubicBezTo>
                    <a:pt x="3826" y="482"/>
                    <a:pt x="3543" y="594"/>
                    <a:pt x="3340" y="819"/>
                  </a:cubicBezTo>
                  <a:cubicBezTo>
                    <a:pt x="3088" y="1103"/>
                    <a:pt x="2962" y="1513"/>
                    <a:pt x="3088" y="1891"/>
                  </a:cubicBezTo>
                  <a:cubicBezTo>
                    <a:pt x="2710" y="2080"/>
                    <a:pt x="2521" y="2426"/>
                    <a:pt x="2521" y="2836"/>
                  </a:cubicBezTo>
                  <a:cubicBezTo>
                    <a:pt x="2521" y="3214"/>
                    <a:pt x="2773" y="3560"/>
                    <a:pt x="3088" y="3781"/>
                  </a:cubicBezTo>
                  <a:cubicBezTo>
                    <a:pt x="2962" y="4127"/>
                    <a:pt x="3057" y="4569"/>
                    <a:pt x="3340" y="4821"/>
                  </a:cubicBezTo>
                  <a:cubicBezTo>
                    <a:pt x="3549" y="5030"/>
                    <a:pt x="3844" y="5153"/>
                    <a:pt x="4123" y="5153"/>
                  </a:cubicBezTo>
                  <a:cubicBezTo>
                    <a:pt x="4223" y="5153"/>
                    <a:pt x="4320" y="5137"/>
                    <a:pt x="4412" y="5104"/>
                  </a:cubicBezTo>
                  <a:cubicBezTo>
                    <a:pt x="4538" y="5325"/>
                    <a:pt x="4758" y="5545"/>
                    <a:pt x="5010" y="5608"/>
                  </a:cubicBezTo>
                  <a:lnTo>
                    <a:pt x="5010" y="9483"/>
                  </a:lnTo>
                  <a:lnTo>
                    <a:pt x="3907" y="8381"/>
                  </a:lnTo>
                  <a:cubicBezTo>
                    <a:pt x="4538" y="7593"/>
                    <a:pt x="4380" y="6837"/>
                    <a:pt x="3655" y="6144"/>
                  </a:cubicBezTo>
                  <a:cubicBezTo>
                    <a:pt x="2773" y="5230"/>
                    <a:pt x="505" y="5041"/>
                    <a:pt x="410" y="5041"/>
                  </a:cubicBezTo>
                  <a:cubicBezTo>
                    <a:pt x="158" y="5041"/>
                    <a:pt x="1" y="5199"/>
                    <a:pt x="1" y="5419"/>
                  </a:cubicBezTo>
                  <a:cubicBezTo>
                    <a:pt x="1" y="5482"/>
                    <a:pt x="190" y="7751"/>
                    <a:pt x="1104" y="8696"/>
                  </a:cubicBezTo>
                  <a:cubicBezTo>
                    <a:pt x="1517" y="9091"/>
                    <a:pt x="1951" y="9312"/>
                    <a:pt x="2382" y="9312"/>
                  </a:cubicBezTo>
                  <a:cubicBezTo>
                    <a:pt x="2706" y="9312"/>
                    <a:pt x="3029" y="9187"/>
                    <a:pt x="3340" y="8916"/>
                  </a:cubicBezTo>
                  <a:lnTo>
                    <a:pt x="4979" y="10554"/>
                  </a:lnTo>
                  <a:lnTo>
                    <a:pt x="4979" y="11500"/>
                  </a:lnTo>
                  <a:lnTo>
                    <a:pt x="2490" y="11500"/>
                  </a:lnTo>
                  <a:cubicBezTo>
                    <a:pt x="2301" y="11500"/>
                    <a:pt x="2143" y="11657"/>
                    <a:pt x="2143" y="11846"/>
                  </a:cubicBezTo>
                  <a:cubicBezTo>
                    <a:pt x="2143" y="12035"/>
                    <a:pt x="2301" y="12193"/>
                    <a:pt x="2490" y="12193"/>
                  </a:cubicBezTo>
                  <a:lnTo>
                    <a:pt x="8192" y="12193"/>
                  </a:lnTo>
                  <a:cubicBezTo>
                    <a:pt x="8381" y="12193"/>
                    <a:pt x="8539" y="12035"/>
                    <a:pt x="8539" y="11846"/>
                  </a:cubicBezTo>
                  <a:cubicBezTo>
                    <a:pt x="8539" y="11657"/>
                    <a:pt x="8381" y="11500"/>
                    <a:pt x="8192" y="11500"/>
                  </a:cubicBezTo>
                  <a:lnTo>
                    <a:pt x="5703" y="11500"/>
                  </a:lnTo>
                  <a:lnTo>
                    <a:pt x="5703" y="11248"/>
                  </a:lnTo>
                  <a:lnTo>
                    <a:pt x="7342" y="9641"/>
                  </a:lnTo>
                  <a:cubicBezTo>
                    <a:pt x="7677" y="9909"/>
                    <a:pt x="8000" y="10034"/>
                    <a:pt x="8317" y="10034"/>
                  </a:cubicBezTo>
                  <a:cubicBezTo>
                    <a:pt x="8746" y="10034"/>
                    <a:pt x="9162" y="9805"/>
                    <a:pt x="9578" y="9389"/>
                  </a:cubicBezTo>
                  <a:cubicBezTo>
                    <a:pt x="10492" y="8507"/>
                    <a:pt x="10681" y="6238"/>
                    <a:pt x="10681" y="6144"/>
                  </a:cubicBezTo>
                  <a:cubicBezTo>
                    <a:pt x="10710" y="5910"/>
                    <a:pt x="10550" y="5731"/>
                    <a:pt x="10376" y="5731"/>
                  </a:cubicBezTo>
                  <a:cubicBezTo>
                    <a:pt x="10362" y="5731"/>
                    <a:pt x="10348" y="5732"/>
                    <a:pt x="10334" y="5734"/>
                  </a:cubicBezTo>
                  <a:cubicBezTo>
                    <a:pt x="10240" y="5734"/>
                    <a:pt x="8003" y="5923"/>
                    <a:pt x="7058" y="6837"/>
                  </a:cubicBezTo>
                  <a:cubicBezTo>
                    <a:pt x="6333" y="7561"/>
                    <a:pt x="6176" y="8286"/>
                    <a:pt x="6806" y="9074"/>
                  </a:cubicBezTo>
                  <a:lnTo>
                    <a:pt x="5703" y="10176"/>
                  </a:lnTo>
                  <a:lnTo>
                    <a:pt x="5703" y="5608"/>
                  </a:lnTo>
                  <a:cubicBezTo>
                    <a:pt x="5955" y="5545"/>
                    <a:pt x="6176" y="5356"/>
                    <a:pt x="6302" y="5104"/>
                  </a:cubicBezTo>
                  <a:cubicBezTo>
                    <a:pt x="6401" y="5140"/>
                    <a:pt x="6508" y="5158"/>
                    <a:pt x="6616" y="5158"/>
                  </a:cubicBezTo>
                  <a:cubicBezTo>
                    <a:pt x="6888" y="5158"/>
                    <a:pt x="7170" y="5046"/>
                    <a:pt x="7373" y="4821"/>
                  </a:cubicBezTo>
                  <a:cubicBezTo>
                    <a:pt x="7562" y="4632"/>
                    <a:pt x="7688" y="4348"/>
                    <a:pt x="7688" y="4096"/>
                  </a:cubicBezTo>
                  <a:cubicBezTo>
                    <a:pt x="7688" y="3970"/>
                    <a:pt x="7688" y="3875"/>
                    <a:pt x="7657" y="3781"/>
                  </a:cubicBezTo>
                  <a:cubicBezTo>
                    <a:pt x="8003" y="3560"/>
                    <a:pt x="8192" y="3214"/>
                    <a:pt x="8192" y="2836"/>
                  </a:cubicBezTo>
                  <a:cubicBezTo>
                    <a:pt x="8192" y="2426"/>
                    <a:pt x="7972" y="2080"/>
                    <a:pt x="7657" y="1891"/>
                  </a:cubicBezTo>
                  <a:cubicBezTo>
                    <a:pt x="7751" y="1513"/>
                    <a:pt x="7688" y="1103"/>
                    <a:pt x="7373" y="819"/>
                  </a:cubicBezTo>
                  <a:cubicBezTo>
                    <a:pt x="7164" y="610"/>
                    <a:pt x="6869" y="487"/>
                    <a:pt x="6590" y="487"/>
                  </a:cubicBezTo>
                  <a:cubicBezTo>
                    <a:pt x="6491" y="487"/>
                    <a:pt x="6393" y="503"/>
                    <a:pt x="6302" y="536"/>
                  </a:cubicBezTo>
                  <a:cubicBezTo>
                    <a:pt x="6113" y="189"/>
                    <a:pt x="5766" y="0"/>
                    <a:pt x="535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0" name="Google Shape;930;p69"/>
            <p:cNvSpPr/>
            <p:nvPr/>
          </p:nvSpPr>
          <p:spPr>
            <a:xfrm>
              <a:off x="-20788300" y="2842125"/>
              <a:ext cx="35475" cy="35475"/>
            </a:xfrm>
            <a:custGeom>
              <a:avLst/>
              <a:gdLst/>
              <a:ahLst/>
              <a:cxnLst/>
              <a:rect l="l" t="t" r="r" b="b"/>
              <a:pathLst>
                <a:path w="1419" h="1419" extrusionOk="0">
                  <a:moveTo>
                    <a:pt x="694" y="1"/>
                  </a:moveTo>
                  <a:cubicBezTo>
                    <a:pt x="316" y="1"/>
                    <a:pt x="1" y="316"/>
                    <a:pt x="1" y="725"/>
                  </a:cubicBezTo>
                  <a:cubicBezTo>
                    <a:pt x="1" y="1103"/>
                    <a:pt x="316" y="1418"/>
                    <a:pt x="694" y="1418"/>
                  </a:cubicBezTo>
                  <a:cubicBezTo>
                    <a:pt x="1040" y="1418"/>
                    <a:pt x="1418" y="1103"/>
                    <a:pt x="1418" y="725"/>
                  </a:cubicBezTo>
                  <a:cubicBezTo>
                    <a:pt x="1418" y="316"/>
                    <a:pt x="1103" y="1"/>
                    <a:pt x="69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31" name="Google Shape;931;p69"/>
          <p:cNvGrpSpPr/>
          <p:nvPr/>
        </p:nvGrpSpPr>
        <p:grpSpPr>
          <a:xfrm>
            <a:off x="5310205" y="4393247"/>
            <a:ext cx="656225" cy="642831"/>
            <a:chOff x="-61783350" y="2297100"/>
            <a:chExt cx="316650" cy="316650"/>
          </a:xfrm>
        </p:grpSpPr>
        <p:sp>
          <p:nvSpPr>
            <p:cNvPr id="932" name="Google Shape;932;p69"/>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3" name="Google Shape;933;p69"/>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934" name="Google Shape;934;p69"/>
          <p:cNvSpPr txBox="1"/>
          <p:nvPr/>
        </p:nvSpPr>
        <p:spPr>
          <a:xfrm>
            <a:off x="2870801" y="2552100"/>
            <a:ext cx="1591800" cy="832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Enhanced risk management</a:t>
            </a:r>
            <a:endParaRPr sz="1500" b="1" i="0" u="none" strike="noStrike" cap="none">
              <a:solidFill>
                <a:schemeClr val="lt1"/>
              </a:solidFill>
              <a:latin typeface="Arial"/>
              <a:ea typeface="Arial"/>
              <a:cs typeface="Arial"/>
              <a:sym typeface="Arial"/>
            </a:endParaRPr>
          </a:p>
        </p:txBody>
      </p:sp>
      <p:sp>
        <p:nvSpPr>
          <p:cNvPr id="935" name="Google Shape;935;p69"/>
          <p:cNvSpPr txBox="1"/>
          <p:nvPr/>
        </p:nvSpPr>
        <p:spPr>
          <a:xfrm>
            <a:off x="6115240" y="2552088"/>
            <a:ext cx="1511400" cy="8325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Improved customer relations</a:t>
            </a:r>
            <a:endParaRPr sz="1500" b="1" i="0" u="none" strike="noStrike" cap="none">
              <a:solidFill>
                <a:schemeClr val="lt1"/>
              </a:solidFill>
              <a:latin typeface="Arial"/>
              <a:ea typeface="Arial"/>
              <a:cs typeface="Arial"/>
              <a:sym typeface="Arial"/>
            </a:endParaRPr>
          </a:p>
        </p:txBody>
      </p:sp>
      <p:sp>
        <p:nvSpPr>
          <p:cNvPr id="936" name="Google Shape;936;p69"/>
          <p:cNvSpPr txBox="1"/>
          <p:nvPr/>
        </p:nvSpPr>
        <p:spPr>
          <a:xfrm>
            <a:off x="6149740" y="4230874"/>
            <a:ext cx="1442400" cy="9036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Data-Driven approach</a:t>
            </a:r>
            <a:endParaRPr sz="1500" b="1" i="0" u="none" strike="noStrike" cap="none">
              <a:solidFill>
                <a:schemeClr val="lt1"/>
              </a:solidFill>
              <a:latin typeface="Arial"/>
              <a:ea typeface="Arial"/>
              <a:cs typeface="Arial"/>
              <a:sym typeface="Arial"/>
            </a:endParaRPr>
          </a:p>
        </p:txBody>
      </p:sp>
      <p:sp>
        <p:nvSpPr>
          <p:cNvPr id="937" name="Google Shape;937;p69"/>
          <p:cNvSpPr txBox="1"/>
          <p:nvPr/>
        </p:nvSpPr>
        <p:spPr>
          <a:xfrm>
            <a:off x="9163899" y="2552088"/>
            <a:ext cx="1490700" cy="8718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Capacity building for suppliers</a:t>
            </a:r>
            <a:endParaRPr sz="1500" b="1" i="0" u="none" strike="noStrike" cap="none">
              <a:solidFill>
                <a:schemeClr val="lt1"/>
              </a:solidFill>
              <a:latin typeface="Arial"/>
              <a:ea typeface="Arial"/>
              <a:cs typeface="Arial"/>
              <a:sym typeface="Arial"/>
            </a:endParaRPr>
          </a:p>
        </p:txBody>
      </p:sp>
      <p:sp>
        <p:nvSpPr>
          <p:cNvPr id="938" name="Google Shape;938;p69"/>
          <p:cNvSpPr txBox="1"/>
          <p:nvPr/>
        </p:nvSpPr>
        <p:spPr>
          <a:xfrm>
            <a:off x="2934375" y="4230875"/>
            <a:ext cx="1591800" cy="9036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Supply chains transparency</a:t>
            </a:r>
            <a:endParaRPr sz="1500" b="1" i="0" u="none" strike="noStrike" cap="none">
              <a:solidFill>
                <a:schemeClr val="lt1"/>
              </a:solidFill>
              <a:latin typeface="Arial"/>
              <a:ea typeface="Arial"/>
              <a:cs typeface="Arial"/>
              <a:sym typeface="Arial"/>
            </a:endParaRPr>
          </a:p>
        </p:txBody>
      </p:sp>
      <p:sp>
        <p:nvSpPr>
          <p:cNvPr id="939" name="Google Shape;939;p69"/>
          <p:cNvSpPr txBox="1"/>
          <p:nvPr/>
        </p:nvSpPr>
        <p:spPr>
          <a:xfrm>
            <a:off x="9034865" y="4230889"/>
            <a:ext cx="1591800" cy="9036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1" i="0" u="none" strike="noStrike" cap="none">
                <a:solidFill>
                  <a:schemeClr val="lt1"/>
                </a:solidFill>
                <a:latin typeface="Arial"/>
                <a:ea typeface="Arial"/>
                <a:cs typeface="Arial"/>
                <a:sym typeface="Arial"/>
              </a:rPr>
              <a:t>Leverage for sustainability</a:t>
            </a:r>
            <a:endParaRPr sz="1500" b="1" i="0" u="none" strike="noStrike" cap="none">
              <a:solidFill>
                <a:schemeClr val="lt1"/>
              </a:solidFill>
              <a:latin typeface="Arial"/>
              <a:ea typeface="Arial"/>
              <a:cs typeface="Arial"/>
              <a:sym typeface="Arial"/>
            </a:endParaRPr>
          </a:p>
        </p:txBody>
      </p:sp>
      <p:sp>
        <p:nvSpPr>
          <p:cNvPr id="940" name="Google Shape;940;p69"/>
          <p:cNvSpPr txBox="1"/>
          <p:nvPr/>
        </p:nvSpPr>
        <p:spPr>
          <a:xfrm>
            <a:off x="751817" y="447025"/>
            <a:ext cx="6587700" cy="57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4400" b="1" i="0" u="none" strike="noStrike" cap="none">
                <a:solidFill>
                  <a:srgbClr val="0038A8"/>
                </a:solidFill>
                <a:latin typeface="Arial"/>
                <a:ea typeface="Arial"/>
                <a:cs typeface="Arial"/>
                <a:sym typeface="Arial"/>
              </a:rPr>
              <a:t>What is               ?</a:t>
            </a:r>
            <a:endParaRPr sz="4400" b="1" i="0" u="none" strike="noStrike" cap="none">
              <a:solidFill>
                <a:srgbClr val="0038A8"/>
              </a:solidFill>
              <a:latin typeface="Arial"/>
              <a:ea typeface="Arial"/>
              <a:cs typeface="Arial"/>
              <a:sym typeface="Arial"/>
            </a:endParaRPr>
          </a:p>
        </p:txBody>
      </p:sp>
      <p:pic>
        <p:nvPicPr>
          <p:cNvPr id="941" name="Google Shape;941;p69"/>
          <p:cNvPicPr preferRelativeResize="0"/>
          <p:nvPr/>
        </p:nvPicPr>
        <p:blipFill rotWithShape="1">
          <a:blip r:embed="rId3">
            <a:alphaModFix/>
          </a:blip>
          <a:srcRect/>
          <a:stretch/>
        </p:blipFill>
        <p:spPr>
          <a:xfrm>
            <a:off x="3048173" y="513240"/>
            <a:ext cx="1883525" cy="442368"/>
          </a:xfrm>
          <a:prstGeom prst="rect">
            <a:avLst/>
          </a:prstGeom>
          <a:noFill/>
          <a:ln>
            <a:noFill/>
          </a:ln>
        </p:spPr>
      </p:pic>
      <p:pic>
        <p:nvPicPr>
          <p:cNvPr id="942" name="Google Shape;942;p69"/>
          <p:cNvPicPr preferRelativeResize="0"/>
          <p:nvPr/>
        </p:nvPicPr>
        <p:blipFill rotWithShape="1">
          <a:blip r:embed="rId4">
            <a:alphaModFix/>
          </a:blip>
          <a:srcRect/>
          <a:stretch/>
        </p:blipFill>
        <p:spPr>
          <a:xfrm>
            <a:off x="10345342" y="298392"/>
            <a:ext cx="1247334" cy="183333"/>
          </a:xfrm>
          <a:prstGeom prst="rect">
            <a:avLst/>
          </a:prstGeom>
          <a:noFill/>
          <a:ln>
            <a:noFill/>
          </a:ln>
        </p:spPr>
      </p:pic>
      <p:sp>
        <p:nvSpPr>
          <p:cNvPr id="943" name="Google Shape;943;p69"/>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70"/>
          <p:cNvPicPr preferRelativeResize="0"/>
          <p:nvPr/>
        </p:nvPicPr>
        <p:blipFill rotWithShape="1">
          <a:blip r:embed="rId3">
            <a:alphaModFix/>
          </a:blip>
          <a:srcRect/>
          <a:stretch/>
        </p:blipFill>
        <p:spPr>
          <a:xfrm>
            <a:off x="76151" y="1310775"/>
            <a:ext cx="3529451" cy="4648601"/>
          </a:xfrm>
          <a:prstGeom prst="rect">
            <a:avLst/>
          </a:prstGeom>
          <a:noFill/>
          <a:ln>
            <a:noFill/>
          </a:ln>
        </p:spPr>
      </p:pic>
      <p:sp>
        <p:nvSpPr>
          <p:cNvPr id="949" name="Google Shape;949;p70"/>
          <p:cNvSpPr txBox="1"/>
          <p:nvPr/>
        </p:nvSpPr>
        <p:spPr>
          <a:xfrm>
            <a:off x="192676" y="1643550"/>
            <a:ext cx="3296400" cy="3570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PH" sz="1800" b="1" i="0" u="none" strike="noStrike" cap="none">
                <a:solidFill>
                  <a:srgbClr val="4EC3DF"/>
                </a:solidFill>
                <a:latin typeface="Arial"/>
                <a:ea typeface="Arial"/>
                <a:cs typeface="Arial"/>
                <a:sym typeface="Arial"/>
              </a:rPr>
              <a:t>DRiVE</a:t>
            </a:r>
            <a:r>
              <a:rPr lang="en-PH" sz="1800" b="1" i="0" u="none" strike="noStrike" cap="none">
                <a:solidFill>
                  <a:srgbClr val="2CBFFF"/>
                </a:solidFill>
                <a:latin typeface="Arial"/>
                <a:ea typeface="Arial"/>
                <a:cs typeface="Arial"/>
                <a:sym typeface="Arial"/>
              </a:rPr>
              <a:t> </a:t>
            </a:r>
            <a:r>
              <a:rPr lang="en-PH" sz="1800" b="0" i="0" u="none" strike="noStrike" cap="none">
                <a:solidFill>
                  <a:schemeClr val="lt1"/>
                </a:solidFill>
                <a:latin typeface="Arial"/>
                <a:ea typeface="Arial"/>
                <a:cs typeface="Arial"/>
                <a:sym typeface="Arial"/>
              </a:rPr>
              <a:t>is the UNOPS Supplier Sustainability programme.</a:t>
            </a: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PH" sz="1800" b="0" i="0" u="none" strike="noStrike" cap="none">
                <a:solidFill>
                  <a:schemeClr val="lt1"/>
                </a:solidFill>
                <a:latin typeface="Arial"/>
                <a:ea typeface="Arial"/>
                <a:cs typeface="Arial"/>
                <a:sym typeface="Arial"/>
              </a:rPr>
              <a:t>It focuses on understanding how our suppliers manage sustainability issues and risks within their organisations. Our goal is to </a:t>
            </a:r>
            <a:r>
              <a:rPr lang="en-PH" sz="1800" b="1" i="0" u="none" strike="noStrike" cap="none">
                <a:solidFill>
                  <a:srgbClr val="4EC3DF"/>
                </a:solidFill>
                <a:latin typeface="Arial"/>
                <a:ea typeface="Arial"/>
                <a:cs typeface="Arial"/>
                <a:sym typeface="Arial"/>
              </a:rPr>
              <a:t>help them build and promote more sustainable and responsible business practices</a:t>
            </a:r>
            <a:r>
              <a:rPr lang="en-PH" sz="1800" b="1" i="0" u="none" strike="noStrike" cap="none">
                <a:solidFill>
                  <a:schemeClr val="lt1"/>
                </a:solidFill>
                <a:latin typeface="Arial"/>
                <a:ea typeface="Arial"/>
                <a:cs typeface="Arial"/>
                <a:sym typeface="Arial"/>
              </a:rPr>
              <a:t>.</a:t>
            </a:r>
            <a:endParaRPr sz="1800" b="0" i="0" u="none" strike="noStrike" cap="none">
              <a:solidFill>
                <a:schemeClr val="lt1"/>
              </a:solidFill>
              <a:latin typeface="Arial"/>
              <a:ea typeface="Arial"/>
              <a:cs typeface="Arial"/>
              <a:sym typeface="Arial"/>
            </a:endParaRPr>
          </a:p>
        </p:txBody>
      </p:sp>
      <p:sp>
        <p:nvSpPr>
          <p:cNvPr id="950" name="Google Shape;950;p70"/>
          <p:cNvSpPr/>
          <p:nvPr/>
        </p:nvSpPr>
        <p:spPr>
          <a:xfrm>
            <a:off x="4656667" y="1625600"/>
            <a:ext cx="1128900" cy="1100700"/>
          </a:xfrm>
          <a:prstGeom prst="roundRect">
            <a:avLst>
              <a:gd name="adj" fmla="val 12659"/>
            </a:avLst>
          </a:prstGeom>
          <a:solidFill>
            <a:srgbClr val="003E6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1" name="Google Shape;951;p70"/>
          <p:cNvSpPr/>
          <p:nvPr/>
        </p:nvSpPr>
        <p:spPr>
          <a:xfrm>
            <a:off x="6022185" y="1625600"/>
            <a:ext cx="1128900" cy="1100700"/>
          </a:xfrm>
          <a:prstGeom prst="roundRect">
            <a:avLst>
              <a:gd name="adj" fmla="val 12659"/>
            </a:avLst>
          </a:prstGeom>
          <a:solidFill>
            <a:srgbClr val="26648B"/>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2" name="Google Shape;952;p70"/>
          <p:cNvSpPr/>
          <p:nvPr/>
        </p:nvSpPr>
        <p:spPr>
          <a:xfrm>
            <a:off x="7387704" y="1625600"/>
            <a:ext cx="1128900" cy="1100700"/>
          </a:xfrm>
          <a:prstGeom prst="roundRect">
            <a:avLst>
              <a:gd name="adj" fmla="val 12659"/>
            </a:avLst>
          </a:prstGeom>
          <a:solidFill>
            <a:srgbClr val="0393D3"/>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3" name="Google Shape;953;p70"/>
          <p:cNvSpPr/>
          <p:nvPr/>
        </p:nvSpPr>
        <p:spPr>
          <a:xfrm>
            <a:off x="8753224" y="1625600"/>
            <a:ext cx="1128900" cy="1100700"/>
          </a:xfrm>
          <a:prstGeom prst="roundRect">
            <a:avLst>
              <a:gd name="adj" fmla="val 12659"/>
            </a:avLst>
          </a:prstGeom>
          <a:solidFill>
            <a:srgbClr val="4EC3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4" name="Google Shape;954;p70"/>
          <p:cNvSpPr/>
          <p:nvPr/>
        </p:nvSpPr>
        <p:spPr>
          <a:xfrm>
            <a:off x="10118757" y="1625600"/>
            <a:ext cx="1128900" cy="1100700"/>
          </a:xfrm>
          <a:prstGeom prst="roundRect">
            <a:avLst>
              <a:gd name="adj" fmla="val 12659"/>
            </a:avLst>
          </a:prstGeom>
          <a:solidFill>
            <a:srgbClr val="8ADBFE"/>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5" name="Google Shape;955;p70"/>
          <p:cNvSpPr/>
          <p:nvPr/>
        </p:nvSpPr>
        <p:spPr>
          <a:xfrm>
            <a:off x="4656667" y="3945467"/>
            <a:ext cx="1128900" cy="1100700"/>
          </a:xfrm>
          <a:prstGeom prst="roundRect">
            <a:avLst>
              <a:gd name="adj" fmla="val 12659"/>
            </a:avLst>
          </a:prstGeom>
          <a:solidFill>
            <a:srgbClr val="00A99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6" name="Google Shape;956;p70"/>
          <p:cNvSpPr/>
          <p:nvPr/>
        </p:nvSpPr>
        <p:spPr>
          <a:xfrm>
            <a:off x="6022185" y="3945467"/>
            <a:ext cx="1128900" cy="1100700"/>
          </a:xfrm>
          <a:prstGeom prst="roundRect">
            <a:avLst>
              <a:gd name="adj" fmla="val 12659"/>
            </a:avLst>
          </a:prstGeom>
          <a:solidFill>
            <a:srgbClr val="C4D6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7" name="Google Shape;957;p70"/>
          <p:cNvSpPr/>
          <p:nvPr/>
        </p:nvSpPr>
        <p:spPr>
          <a:xfrm>
            <a:off x="7387704" y="3945467"/>
            <a:ext cx="1128900" cy="1100700"/>
          </a:xfrm>
          <a:prstGeom prst="roundRect">
            <a:avLst>
              <a:gd name="adj" fmla="val 12659"/>
            </a:avLst>
          </a:prstGeom>
          <a:solidFill>
            <a:srgbClr val="FFC21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8" name="Google Shape;958;p70"/>
          <p:cNvSpPr/>
          <p:nvPr/>
        </p:nvSpPr>
        <p:spPr>
          <a:xfrm>
            <a:off x="8753224" y="3945467"/>
            <a:ext cx="1128900" cy="1100700"/>
          </a:xfrm>
          <a:prstGeom prst="roundRect">
            <a:avLst>
              <a:gd name="adj" fmla="val 12659"/>
            </a:avLst>
          </a:prstGeom>
          <a:solidFill>
            <a:srgbClr val="EB743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59" name="Google Shape;959;p70"/>
          <p:cNvSpPr/>
          <p:nvPr/>
        </p:nvSpPr>
        <p:spPr>
          <a:xfrm>
            <a:off x="10118757" y="3945467"/>
            <a:ext cx="1128900" cy="1100700"/>
          </a:xfrm>
          <a:prstGeom prst="roundRect">
            <a:avLst>
              <a:gd name="adj" fmla="val 12659"/>
            </a:avLst>
          </a:prstGeom>
          <a:solidFill>
            <a:srgbClr val="A840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60" name="Google Shape;960;p70"/>
          <p:cNvSpPr txBox="1"/>
          <p:nvPr/>
        </p:nvSpPr>
        <p:spPr>
          <a:xfrm>
            <a:off x="4525667" y="5156873"/>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Labour standards</a:t>
            </a:r>
            <a:endParaRPr sz="1300" b="0" i="0" u="none" strike="noStrike" cap="none">
              <a:solidFill>
                <a:srgbClr val="3F3F3F"/>
              </a:solidFill>
              <a:latin typeface="Arial"/>
              <a:ea typeface="Arial"/>
              <a:cs typeface="Arial"/>
              <a:sym typeface="Arial"/>
            </a:endParaRPr>
          </a:p>
        </p:txBody>
      </p:sp>
      <p:sp>
        <p:nvSpPr>
          <p:cNvPr id="961" name="Google Shape;961;p70"/>
          <p:cNvSpPr txBox="1"/>
          <p:nvPr/>
        </p:nvSpPr>
        <p:spPr>
          <a:xfrm>
            <a:off x="8622233" y="5151835"/>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Quality management</a:t>
            </a:r>
            <a:endParaRPr sz="1300" b="0" i="0" u="none" strike="noStrike" cap="none">
              <a:solidFill>
                <a:srgbClr val="3F3F3F"/>
              </a:solidFill>
              <a:latin typeface="Arial"/>
              <a:ea typeface="Arial"/>
              <a:cs typeface="Arial"/>
              <a:sym typeface="Arial"/>
            </a:endParaRPr>
          </a:p>
        </p:txBody>
      </p:sp>
      <p:sp>
        <p:nvSpPr>
          <p:cNvPr id="962" name="Google Shape;962;p70"/>
          <p:cNvSpPr txBox="1"/>
          <p:nvPr/>
        </p:nvSpPr>
        <p:spPr>
          <a:xfrm>
            <a:off x="5891200" y="5156865"/>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Health and safety management</a:t>
            </a:r>
            <a:endParaRPr sz="1300" b="0" i="0" u="none" strike="noStrike" cap="none">
              <a:solidFill>
                <a:srgbClr val="3F3F3F"/>
              </a:solidFill>
              <a:latin typeface="Arial"/>
              <a:ea typeface="Arial"/>
              <a:cs typeface="Arial"/>
              <a:sym typeface="Arial"/>
            </a:endParaRPr>
          </a:p>
        </p:txBody>
      </p:sp>
      <p:sp>
        <p:nvSpPr>
          <p:cNvPr id="963" name="Google Shape;963;p70"/>
          <p:cNvSpPr txBox="1"/>
          <p:nvPr/>
        </p:nvSpPr>
        <p:spPr>
          <a:xfrm>
            <a:off x="7267867" y="5151824"/>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Organization, System and Policies</a:t>
            </a:r>
            <a:endParaRPr sz="1300" b="0" i="0" u="none" strike="noStrike" cap="none">
              <a:solidFill>
                <a:srgbClr val="3F3F3F"/>
              </a:solidFill>
              <a:latin typeface="Arial"/>
              <a:ea typeface="Arial"/>
              <a:cs typeface="Arial"/>
              <a:sym typeface="Arial"/>
            </a:endParaRPr>
          </a:p>
        </p:txBody>
      </p:sp>
      <p:sp>
        <p:nvSpPr>
          <p:cNvPr id="964" name="Google Shape;964;p70"/>
          <p:cNvSpPr txBox="1"/>
          <p:nvPr/>
        </p:nvSpPr>
        <p:spPr>
          <a:xfrm>
            <a:off x="9987767" y="5147861"/>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Ethical conduct</a:t>
            </a:r>
            <a:endParaRPr sz="1300" b="0" i="0" u="none" strike="noStrike" cap="none">
              <a:solidFill>
                <a:srgbClr val="3F3F3F"/>
              </a:solidFill>
              <a:latin typeface="Arial"/>
              <a:ea typeface="Arial"/>
              <a:cs typeface="Arial"/>
              <a:sym typeface="Arial"/>
            </a:endParaRPr>
          </a:p>
        </p:txBody>
      </p:sp>
      <p:sp>
        <p:nvSpPr>
          <p:cNvPr id="965" name="Google Shape;965;p70"/>
          <p:cNvSpPr txBox="1"/>
          <p:nvPr/>
        </p:nvSpPr>
        <p:spPr>
          <a:xfrm>
            <a:off x="4446167" y="2837000"/>
            <a:ext cx="15495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Environmental management</a:t>
            </a:r>
            <a:endParaRPr sz="1300" b="0" i="0" u="none" strike="noStrike" cap="none">
              <a:solidFill>
                <a:srgbClr val="3F3F3F"/>
              </a:solidFill>
              <a:latin typeface="Arial"/>
              <a:ea typeface="Arial"/>
              <a:cs typeface="Arial"/>
              <a:sym typeface="Arial"/>
            </a:endParaRPr>
          </a:p>
        </p:txBody>
      </p:sp>
      <p:sp>
        <p:nvSpPr>
          <p:cNvPr id="966" name="Google Shape;966;p70"/>
          <p:cNvSpPr txBox="1"/>
          <p:nvPr/>
        </p:nvSpPr>
        <p:spPr>
          <a:xfrm>
            <a:off x="8622233" y="2831968"/>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Human rights</a:t>
            </a:r>
            <a:endParaRPr sz="1300" b="0" i="0" u="none" strike="noStrike" cap="none">
              <a:solidFill>
                <a:srgbClr val="3F3F3F"/>
              </a:solidFill>
              <a:latin typeface="Arial"/>
              <a:ea typeface="Arial"/>
              <a:cs typeface="Arial"/>
              <a:sym typeface="Arial"/>
            </a:endParaRPr>
          </a:p>
        </p:txBody>
      </p:sp>
      <p:sp>
        <p:nvSpPr>
          <p:cNvPr id="967" name="Google Shape;967;p70"/>
          <p:cNvSpPr txBox="1"/>
          <p:nvPr/>
        </p:nvSpPr>
        <p:spPr>
          <a:xfrm>
            <a:off x="5891200" y="2836999"/>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Equal Opportunity</a:t>
            </a:r>
            <a:endParaRPr sz="1300" b="0" i="0" u="none" strike="noStrike" cap="none">
              <a:solidFill>
                <a:srgbClr val="3F3F3F"/>
              </a:solidFill>
              <a:latin typeface="Arial"/>
              <a:ea typeface="Arial"/>
              <a:cs typeface="Arial"/>
              <a:sym typeface="Arial"/>
            </a:endParaRPr>
          </a:p>
        </p:txBody>
      </p:sp>
      <p:sp>
        <p:nvSpPr>
          <p:cNvPr id="968" name="Google Shape;968;p70"/>
          <p:cNvSpPr txBox="1"/>
          <p:nvPr/>
        </p:nvSpPr>
        <p:spPr>
          <a:xfrm>
            <a:off x="7267867" y="2831957"/>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Climate change impact</a:t>
            </a:r>
            <a:endParaRPr sz="1300" b="0" i="0" u="none" strike="noStrike" cap="none">
              <a:solidFill>
                <a:srgbClr val="3F3F3F"/>
              </a:solidFill>
              <a:latin typeface="Arial"/>
              <a:ea typeface="Arial"/>
              <a:cs typeface="Arial"/>
              <a:sym typeface="Arial"/>
            </a:endParaRPr>
          </a:p>
        </p:txBody>
      </p:sp>
      <p:sp>
        <p:nvSpPr>
          <p:cNvPr id="969" name="Google Shape;969;p70"/>
          <p:cNvSpPr txBox="1"/>
          <p:nvPr/>
        </p:nvSpPr>
        <p:spPr>
          <a:xfrm>
            <a:off x="9987767" y="2827995"/>
            <a:ext cx="1390800" cy="8025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rgbClr val="3F3F3F"/>
                </a:solidFill>
                <a:latin typeface="Arial"/>
                <a:ea typeface="Arial"/>
                <a:cs typeface="Arial"/>
                <a:sym typeface="Arial"/>
              </a:rPr>
              <a:t>Supply chain management</a:t>
            </a:r>
            <a:endParaRPr sz="1300" b="0" i="0" u="none" strike="noStrike" cap="none">
              <a:solidFill>
                <a:srgbClr val="3F3F3F"/>
              </a:solidFill>
              <a:latin typeface="Arial"/>
              <a:ea typeface="Arial"/>
              <a:cs typeface="Arial"/>
              <a:sym typeface="Arial"/>
            </a:endParaRPr>
          </a:p>
        </p:txBody>
      </p:sp>
      <p:grpSp>
        <p:nvGrpSpPr>
          <p:cNvPr id="970" name="Google Shape;970;p70"/>
          <p:cNvGrpSpPr/>
          <p:nvPr/>
        </p:nvGrpSpPr>
        <p:grpSpPr>
          <a:xfrm>
            <a:off x="4923738" y="1855642"/>
            <a:ext cx="594331" cy="657489"/>
            <a:chOff x="3998650" y="2306825"/>
            <a:chExt cx="1052100" cy="1101875"/>
          </a:xfrm>
        </p:grpSpPr>
        <p:sp>
          <p:nvSpPr>
            <p:cNvPr id="971" name="Google Shape;971;p70"/>
            <p:cNvSpPr/>
            <p:nvPr/>
          </p:nvSpPr>
          <p:spPr>
            <a:xfrm>
              <a:off x="3998650" y="2306825"/>
              <a:ext cx="932500" cy="1101875"/>
            </a:xfrm>
            <a:custGeom>
              <a:avLst/>
              <a:gdLst/>
              <a:ahLst/>
              <a:cxnLst/>
              <a:rect l="l" t="t" r="r" b="b"/>
              <a:pathLst>
                <a:path w="37300" h="44075" extrusionOk="0">
                  <a:moveTo>
                    <a:pt x="33320" y="1610"/>
                  </a:moveTo>
                  <a:lnTo>
                    <a:pt x="33214" y="2372"/>
                  </a:lnTo>
                  <a:lnTo>
                    <a:pt x="32812" y="3854"/>
                  </a:lnTo>
                  <a:lnTo>
                    <a:pt x="32177" y="5208"/>
                  </a:lnTo>
                  <a:lnTo>
                    <a:pt x="31309" y="6415"/>
                  </a:lnTo>
                  <a:lnTo>
                    <a:pt x="30271" y="7452"/>
                  </a:lnTo>
                  <a:lnTo>
                    <a:pt x="29044" y="8320"/>
                  </a:lnTo>
                  <a:lnTo>
                    <a:pt x="27710" y="8955"/>
                  </a:lnTo>
                  <a:lnTo>
                    <a:pt x="26228" y="9379"/>
                  </a:lnTo>
                  <a:lnTo>
                    <a:pt x="25466" y="9463"/>
                  </a:lnTo>
                  <a:lnTo>
                    <a:pt x="25551" y="8701"/>
                  </a:lnTo>
                  <a:lnTo>
                    <a:pt x="25953" y="7219"/>
                  </a:lnTo>
                  <a:lnTo>
                    <a:pt x="26609" y="5886"/>
                  </a:lnTo>
                  <a:lnTo>
                    <a:pt x="27456" y="4658"/>
                  </a:lnTo>
                  <a:lnTo>
                    <a:pt x="28514" y="3621"/>
                  </a:lnTo>
                  <a:lnTo>
                    <a:pt x="29721" y="2753"/>
                  </a:lnTo>
                  <a:lnTo>
                    <a:pt x="31076" y="2118"/>
                  </a:lnTo>
                  <a:lnTo>
                    <a:pt x="32558" y="1716"/>
                  </a:lnTo>
                  <a:lnTo>
                    <a:pt x="33320" y="1610"/>
                  </a:lnTo>
                  <a:close/>
                  <a:moveTo>
                    <a:pt x="17126" y="9548"/>
                  </a:moveTo>
                  <a:lnTo>
                    <a:pt x="17740" y="9633"/>
                  </a:lnTo>
                  <a:lnTo>
                    <a:pt x="18883" y="9993"/>
                  </a:lnTo>
                  <a:lnTo>
                    <a:pt x="19941" y="10501"/>
                  </a:lnTo>
                  <a:lnTo>
                    <a:pt x="20894" y="11199"/>
                  </a:lnTo>
                  <a:lnTo>
                    <a:pt x="21719" y="12025"/>
                  </a:lnTo>
                  <a:lnTo>
                    <a:pt x="22418" y="12977"/>
                  </a:lnTo>
                  <a:lnTo>
                    <a:pt x="22926" y="14036"/>
                  </a:lnTo>
                  <a:lnTo>
                    <a:pt x="23286" y="15179"/>
                  </a:lnTo>
                  <a:lnTo>
                    <a:pt x="23370" y="15793"/>
                  </a:lnTo>
                  <a:lnTo>
                    <a:pt x="22757" y="15708"/>
                  </a:lnTo>
                  <a:lnTo>
                    <a:pt x="21613" y="15348"/>
                  </a:lnTo>
                  <a:lnTo>
                    <a:pt x="20534" y="14840"/>
                  </a:lnTo>
                  <a:lnTo>
                    <a:pt x="19581" y="14142"/>
                  </a:lnTo>
                  <a:lnTo>
                    <a:pt x="18756" y="13316"/>
                  </a:lnTo>
                  <a:lnTo>
                    <a:pt x="18078" y="12363"/>
                  </a:lnTo>
                  <a:lnTo>
                    <a:pt x="17549" y="11305"/>
                  </a:lnTo>
                  <a:lnTo>
                    <a:pt x="17210" y="10162"/>
                  </a:lnTo>
                  <a:lnTo>
                    <a:pt x="17126" y="9548"/>
                  </a:lnTo>
                  <a:close/>
                  <a:moveTo>
                    <a:pt x="4763" y="25403"/>
                  </a:moveTo>
                  <a:lnTo>
                    <a:pt x="4763" y="33342"/>
                  </a:lnTo>
                  <a:lnTo>
                    <a:pt x="1588" y="33342"/>
                  </a:lnTo>
                  <a:lnTo>
                    <a:pt x="1588" y="25403"/>
                  </a:lnTo>
                  <a:close/>
                  <a:moveTo>
                    <a:pt x="24619" y="25403"/>
                  </a:moveTo>
                  <a:lnTo>
                    <a:pt x="25508" y="25425"/>
                  </a:lnTo>
                  <a:lnTo>
                    <a:pt x="27223" y="25784"/>
                  </a:lnTo>
                  <a:lnTo>
                    <a:pt x="28790" y="26441"/>
                  </a:lnTo>
                  <a:lnTo>
                    <a:pt x="30166" y="27393"/>
                  </a:lnTo>
                  <a:lnTo>
                    <a:pt x="31351" y="28579"/>
                  </a:lnTo>
                  <a:lnTo>
                    <a:pt x="32304" y="29955"/>
                  </a:lnTo>
                  <a:lnTo>
                    <a:pt x="32960" y="31521"/>
                  </a:lnTo>
                  <a:lnTo>
                    <a:pt x="33320" y="33236"/>
                  </a:lnTo>
                  <a:lnTo>
                    <a:pt x="33341" y="34125"/>
                  </a:lnTo>
                  <a:lnTo>
                    <a:pt x="33320" y="34781"/>
                  </a:lnTo>
                  <a:lnTo>
                    <a:pt x="33129" y="36073"/>
                  </a:lnTo>
                  <a:lnTo>
                    <a:pt x="32960" y="36708"/>
                  </a:lnTo>
                  <a:lnTo>
                    <a:pt x="27795" y="34760"/>
                  </a:lnTo>
                  <a:lnTo>
                    <a:pt x="27795" y="33236"/>
                  </a:lnTo>
                  <a:lnTo>
                    <a:pt x="27774" y="32791"/>
                  </a:lnTo>
                  <a:lnTo>
                    <a:pt x="27541" y="31945"/>
                  </a:lnTo>
                  <a:lnTo>
                    <a:pt x="27117" y="31183"/>
                  </a:lnTo>
                  <a:lnTo>
                    <a:pt x="26525" y="30569"/>
                  </a:lnTo>
                  <a:lnTo>
                    <a:pt x="26144" y="30315"/>
                  </a:lnTo>
                  <a:lnTo>
                    <a:pt x="20089" y="26674"/>
                  </a:lnTo>
                  <a:lnTo>
                    <a:pt x="20597" y="26356"/>
                  </a:lnTo>
                  <a:lnTo>
                    <a:pt x="21677" y="25890"/>
                  </a:lnTo>
                  <a:lnTo>
                    <a:pt x="22820" y="25573"/>
                  </a:lnTo>
                  <a:lnTo>
                    <a:pt x="24006" y="25403"/>
                  </a:lnTo>
                  <a:close/>
                  <a:moveTo>
                    <a:pt x="14607" y="25382"/>
                  </a:moveTo>
                  <a:lnTo>
                    <a:pt x="15093" y="25509"/>
                  </a:lnTo>
                  <a:lnTo>
                    <a:pt x="15305" y="25636"/>
                  </a:lnTo>
                  <a:lnTo>
                    <a:pt x="17295" y="26822"/>
                  </a:lnTo>
                  <a:lnTo>
                    <a:pt x="17994" y="27245"/>
                  </a:lnTo>
                  <a:lnTo>
                    <a:pt x="18713" y="27668"/>
                  </a:lnTo>
                  <a:lnTo>
                    <a:pt x="25339" y="31648"/>
                  </a:lnTo>
                  <a:lnTo>
                    <a:pt x="25530" y="31775"/>
                  </a:lnTo>
                  <a:lnTo>
                    <a:pt x="25847" y="32114"/>
                  </a:lnTo>
                  <a:lnTo>
                    <a:pt x="26080" y="32516"/>
                  </a:lnTo>
                  <a:lnTo>
                    <a:pt x="26186" y="32961"/>
                  </a:lnTo>
                  <a:lnTo>
                    <a:pt x="26207" y="33215"/>
                  </a:lnTo>
                  <a:lnTo>
                    <a:pt x="26207" y="34167"/>
                  </a:lnTo>
                  <a:lnTo>
                    <a:pt x="17761" y="30992"/>
                  </a:lnTo>
                  <a:lnTo>
                    <a:pt x="17591" y="30928"/>
                  </a:lnTo>
                  <a:lnTo>
                    <a:pt x="17295" y="30950"/>
                  </a:lnTo>
                  <a:lnTo>
                    <a:pt x="17020" y="31077"/>
                  </a:lnTo>
                  <a:lnTo>
                    <a:pt x="16787" y="31310"/>
                  </a:lnTo>
                  <a:lnTo>
                    <a:pt x="16723" y="31458"/>
                  </a:lnTo>
                  <a:lnTo>
                    <a:pt x="16681" y="31627"/>
                  </a:lnTo>
                  <a:lnTo>
                    <a:pt x="16702" y="31923"/>
                  </a:lnTo>
                  <a:lnTo>
                    <a:pt x="16829" y="32199"/>
                  </a:lnTo>
                  <a:lnTo>
                    <a:pt x="17062" y="32431"/>
                  </a:lnTo>
                  <a:lnTo>
                    <a:pt x="17210" y="32495"/>
                  </a:lnTo>
                  <a:lnTo>
                    <a:pt x="32367" y="38189"/>
                  </a:lnTo>
                  <a:lnTo>
                    <a:pt x="33108" y="38465"/>
                  </a:lnTo>
                  <a:lnTo>
                    <a:pt x="33849" y="38761"/>
                  </a:lnTo>
                  <a:lnTo>
                    <a:pt x="34569" y="39036"/>
                  </a:lnTo>
                  <a:lnTo>
                    <a:pt x="34823" y="39142"/>
                  </a:lnTo>
                  <a:lnTo>
                    <a:pt x="35267" y="39481"/>
                  </a:lnTo>
                  <a:lnTo>
                    <a:pt x="35564" y="39925"/>
                  </a:lnTo>
                  <a:lnTo>
                    <a:pt x="35733" y="40433"/>
                  </a:lnTo>
                  <a:lnTo>
                    <a:pt x="35754" y="40730"/>
                  </a:lnTo>
                  <a:lnTo>
                    <a:pt x="35712" y="41090"/>
                  </a:lnTo>
                  <a:lnTo>
                    <a:pt x="35394" y="41767"/>
                  </a:lnTo>
                  <a:lnTo>
                    <a:pt x="35119" y="42042"/>
                  </a:lnTo>
                  <a:lnTo>
                    <a:pt x="34802" y="42275"/>
                  </a:lnTo>
                  <a:lnTo>
                    <a:pt x="34082" y="42508"/>
                  </a:lnTo>
                  <a:lnTo>
                    <a:pt x="33701" y="42487"/>
                  </a:lnTo>
                  <a:lnTo>
                    <a:pt x="31076" y="42169"/>
                  </a:lnTo>
                  <a:lnTo>
                    <a:pt x="29933" y="42042"/>
                  </a:lnTo>
                  <a:lnTo>
                    <a:pt x="28663" y="41894"/>
                  </a:lnTo>
                  <a:lnTo>
                    <a:pt x="18819" y="40645"/>
                  </a:lnTo>
                  <a:lnTo>
                    <a:pt x="18480" y="40581"/>
                  </a:lnTo>
                  <a:lnTo>
                    <a:pt x="18184" y="40539"/>
                  </a:lnTo>
                  <a:lnTo>
                    <a:pt x="17655" y="40264"/>
                  </a:lnTo>
                  <a:lnTo>
                    <a:pt x="17422" y="40095"/>
                  </a:lnTo>
                  <a:lnTo>
                    <a:pt x="16660" y="39311"/>
                  </a:lnTo>
                  <a:lnTo>
                    <a:pt x="14924" y="37597"/>
                  </a:lnTo>
                  <a:lnTo>
                    <a:pt x="10860" y="33553"/>
                  </a:lnTo>
                  <a:lnTo>
                    <a:pt x="10733" y="33448"/>
                  </a:lnTo>
                  <a:lnTo>
                    <a:pt x="10458" y="33321"/>
                  </a:lnTo>
                  <a:lnTo>
                    <a:pt x="6351" y="33321"/>
                  </a:lnTo>
                  <a:lnTo>
                    <a:pt x="6351" y="25382"/>
                  </a:lnTo>
                  <a:close/>
                  <a:moveTo>
                    <a:pt x="33447" y="1"/>
                  </a:moveTo>
                  <a:lnTo>
                    <a:pt x="32113" y="191"/>
                  </a:lnTo>
                  <a:lnTo>
                    <a:pt x="30843" y="530"/>
                  </a:lnTo>
                  <a:lnTo>
                    <a:pt x="29658" y="1017"/>
                  </a:lnTo>
                  <a:lnTo>
                    <a:pt x="28536" y="1652"/>
                  </a:lnTo>
                  <a:lnTo>
                    <a:pt x="27498" y="2414"/>
                  </a:lnTo>
                  <a:lnTo>
                    <a:pt x="26567" y="3303"/>
                  </a:lnTo>
                  <a:lnTo>
                    <a:pt x="25763" y="4298"/>
                  </a:lnTo>
                  <a:lnTo>
                    <a:pt x="25403" y="4849"/>
                  </a:lnTo>
                  <a:lnTo>
                    <a:pt x="25403" y="3176"/>
                  </a:lnTo>
                  <a:lnTo>
                    <a:pt x="25403" y="3007"/>
                  </a:lnTo>
                  <a:lnTo>
                    <a:pt x="25276" y="2710"/>
                  </a:lnTo>
                  <a:lnTo>
                    <a:pt x="25064" y="2499"/>
                  </a:lnTo>
                  <a:lnTo>
                    <a:pt x="24789" y="2393"/>
                  </a:lnTo>
                  <a:lnTo>
                    <a:pt x="24619" y="2372"/>
                  </a:lnTo>
                  <a:lnTo>
                    <a:pt x="24450" y="2393"/>
                  </a:lnTo>
                  <a:lnTo>
                    <a:pt x="24154" y="2499"/>
                  </a:lnTo>
                  <a:lnTo>
                    <a:pt x="23942" y="2710"/>
                  </a:lnTo>
                  <a:lnTo>
                    <a:pt x="23836" y="3007"/>
                  </a:lnTo>
                  <a:lnTo>
                    <a:pt x="23815" y="3176"/>
                  </a:lnTo>
                  <a:lnTo>
                    <a:pt x="23815" y="12258"/>
                  </a:lnTo>
                  <a:lnTo>
                    <a:pt x="23519" y="11771"/>
                  </a:lnTo>
                  <a:lnTo>
                    <a:pt x="22841" y="10882"/>
                  </a:lnTo>
                  <a:lnTo>
                    <a:pt x="22058" y="10077"/>
                  </a:lnTo>
                  <a:lnTo>
                    <a:pt x="21169" y="9400"/>
                  </a:lnTo>
                  <a:lnTo>
                    <a:pt x="20195" y="8828"/>
                  </a:lnTo>
                  <a:lnTo>
                    <a:pt x="19137" y="8384"/>
                  </a:lnTo>
                  <a:lnTo>
                    <a:pt x="18036" y="8087"/>
                  </a:lnTo>
                  <a:lnTo>
                    <a:pt x="16872" y="7918"/>
                  </a:lnTo>
                  <a:lnTo>
                    <a:pt x="16110" y="7918"/>
                  </a:lnTo>
                  <a:lnTo>
                    <a:pt x="15834" y="8045"/>
                  </a:lnTo>
                  <a:lnTo>
                    <a:pt x="15623" y="8257"/>
                  </a:lnTo>
                  <a:lnTo>
                    <a:pt x="15496" y="8532"/>
                  </a:lnTo>
                  <a:lnTo>
                    <a:pt x="15496" y="8701"/>
                  </a:lnTo>
                  <a:lnTo>
                    <a:pt x="15517" y="9569"/>
                  </a:lnTo>
                  <a:lnTo>
                    <a:pt x="15834" y="11241"/>
                  </a:lnTo>
                  <a:lnTo>
                    <a:pt x="16491" y="12808"/>
                  </a:lnTo>
                  <a:lnTo>
                    <a:pt x="17443" y="14226"/>
                  </a:lnTo>
                  <a:lnTo>
                    <a:pt x="18036" y="14861"/>
                  </a:lnTo>
                  <a:lnTo>
                    <a:pt x="18629" y="15433"/>
                  </a:lnTo>
                  <a:lnTo>
                    <a:pt x="19962" y="16343"/>
                  </a:lnTo>
                  <a:lnTo>
                    <a:pt x="21423" y="16999"/>
                  </a:lnTo>
                  <a:lnTo>
                    <a:pt x="23011" y="17359"/>
                  </a:lnTo>
                  <a:lnTo>
                    <a:pt x="23815" y="17402"/>
                  </a:lnTo>
                  <a:lnTo>
                    <a:pt x="23815" y="23816"/>
                  </a:lnTo>
                  <a:lnTo>
                    <a:pt x="23116" y="23879"/>
                  </a:lnTo>
                  <a:lnTo>
                    <a:pt x="21740" y="24197"/>
                  </a:lnTo>
                  <a:lnTo>
                    <a:pt x="20407" y="24684"/>
                  </a:lnTo>
                  <a:lnTo>
                    <a:pt x="19158" y="25340"/>
                  </a:lnTo>
                  <a:lnTo>
                    <a:pt x="18586" y="25742"/>
                  </a:lnTo>
                  <a:lnTo>
                    <a:pt x="16131" y="24260"/>
                  </a:lnTo>
                  <a:lnTo>
                    <a:pt x="15707" y="24049"/>
                  </a:lnTo>
                  <a:lnTo>
                    <a:pt x="14839" y="23795"/>
                  </a:lnTo>
                  <a:lnTo>
                    <a:pt x="635" y="23795"/>
                  </a:lnTo>
                  <a:lnTo>
                    <a:pt x="339" y="23922"/>
                  </a:lnTo>
                  <a:lnTo>
                    <a:pt x="127" y="24133"/>
                  </a:lnTo>
                  <a:lnTo>
                    <a:pt x="21" y="24408"/>
                  </a:lnTo>
                  <a:lnTo>
                    <a:pt x="0" y="24578"/>
                  </a:lnTo>
                  <a:lnTo>
                    <a:pt x="0" y="34104"/>
                  </a:lnTo>
                  <a:lnTo>
                    <a:pt x="21" y="34273"/>
                  </a:lnTo>
                  <a:lnTo>
                    <a:pt x="127" y="34548"/>
                  </a:lnTo>
                  <a:lnTo>
                    <a:pt x="339" y="34760"/>
                  </a:lnTo>
                  <a:lnTo>
                    <a:pt x="635" y="34887"/>
                  </a:lnTo>
                  <a:lnTo>
                    <a:pt x="805" y="34908"/>
                  </a:lnTo>
                  <a:lnTo>
                    <a:pt x="9928" y="34908"/>
                  </a:lnTo>
                  <a:lnTo>
                    <a:pt x="16279" y="41195"/>
                  </a:lnTo>
                  <a:lnTo>
                    <a:pt x="16702" y="41576"/>
                  </a:lnTo>
                  <a:lnTo>
                    <a:pt x="17697" y="42063"/>
                  </a:lnTo>
                  <a:lnTo>
                    <a:pt x="18248" y="42148"/>
                  </a:lnTo>
                  <a:lnTo>
                    <a:pt x="18396" y="42148"/>
                  </a:lnTo>
                  <a:lnTo>
                    <a:pt x="28663" y="43439"/>
                  </a:lnTo>
                  <a:lnTo>
                    <a:pt x="33447" y="44053"/>
                  </a:lnTo>
                  <a:lnTo>
                    <a:pt x="33658" y="44074"/>
                  </a:lnTo>
                  <a:lnTo>
                    <a:pt x="34188" y="44074"/>
                  </a:lnTo>
                  <a:lnTo>
                    <a:pt x="34780" y="43968"/>
                  </a:lnTo>
                  <a:lnTo>
                    <a:pt x="35373" y="43757"/>
                  </a:lnTo>
                  <a:lnTo>
                    <a:pt x="35881" y="43439"/>
                  </a:lnTo>
                  <a:lnTo>
                    <a:pt x="36135" y="43228"/>
                  </a:lnTo>
                  <a:lnTo>
                    <a:pt x="36389" y="42995"/>
                  </a:lnTo>
                  <a:lnTo>
                    <a:pt x="36834" y="42402"/>
                  </a:lnTo>
                  <a:lnTo>
                    <a:pt x="37130" y="41767"/>
                  </a:lnTo>
                  <a:lnTo>
                    <a:pt x="37278" y="41068"/>
                  </a:lnTo>
                  <a:lnTo>
                    <a:pt x="37299" y="40687"/>
                  </a:lnTo>
                  <a:lnTo>
                    <a:pt x="37278" y="40179"/>
                  </a:lnTo>
                  <a:lnTo>
                    <a:pt x="36961" y="39184"/>
                  </a:lnTo>
                  <a:lnTo>
                    <a:pt x="36389" y="38338"/>
                  </a:lnTo>
                  <a:lnTo>
                    <a:pt x="35585" y="37703"/>
                  </a:lnTo>
                  <a:lnTo>
                    <a:pt x="35119" y="37491"/>
                  </a:lnTo>
                  <a:lnTo>
                    <a:pt x="34463" y="37258"/>
                  </a:lnTo>
                  <a:lnTo>
                    <a:pt x="34675" y="36496"/>
                  </a:lnTo>
                  <a:lnTo>
                    <a:pt x="34907" y="34929"/>
                  </a:lnTo>
                  <a:lnTo>
                    <a:pt x="34929" y="34125"/>
                  </a:lnTo>
                  <a:lnTo>
                    <a:pt x="34907" y="33130"/>
                  </a:lnTo>
                  <a:lnTo>
                    <a:pt x="34526" y="31204"/>
                  </a:lnTo>
                  <a:lnTo>
                    <a:pt x="33807" y="29426"/>
                  </a:lnTo>
                  <a:lnTo>
                    <a:pt x="32791" y="27817"/>
                  </a:lnTo>
                  <a:lnTo>
                    <a:pt x="31499" y="26441"/>
                  </a:lnTo>
                  <a:lnTo>
                    <a:pt x="29975" y="25298"/>
                  </a:lnTo>
                  <a:lnTo>
                    <a:pt x="28260" y="24472"/>
                  </a:lnTo>
                  <a:lnTo>
                    <a:pt x="26398" y="23943"/>
                  </a:lnTo>
                  <a:lnTo>
                    <a:pt x="25403" y="23837"/>
                  </a:lnTo>
                  <a:lnTo>
                    <a:pt x="25403" y="11093"/>
                  </a:lnTo>
                  <a:lnTo>
                    <a:pt x="26398" y="10966"/>
                  </a:lnTo>
                  <a:lnTo>
                    <a:pt x="28260" y="10458"/>
                  </a:lnTo>
                  <a:lnTo>
                    <a:pt x="29975" y="9633"/>
                  </a:lnTo>
                  <a:lnTo>
                    <a:pt x="31499" y="8490"/>
                  </a:lnTo>
                  <a:lnTo>
                    <a:pt x="32791" y="7114"/>
                  </a:lnTo>
                  <a:lnTo>
                    <a:pt x="33807" y="5505"/>
                  </a:lnTo>
                  <a:lnTo>
                    <a:pt x="34526" y="3727"/>
                  </a:lnTo>
                  <a:lnTo>
                    <a:pt x="34907" y="1800"/>
                  </a:lnTo>
                  <a:lnTo>
                    <a:pt x="34929" y="784"/>
                  </a:lnTo>
                  <a:lnTo>
                    <a:pt x="34929" y="615"/>
                  </a:lnTo>
                  <a:lnTo>
                    <a:pt x="34802" y="340"/>
                  </a:lnTo>
                  <a:lnTo>
                    <a:pt x="34590" y="128"/>
                  </a:lnTo>
                  <a:lnTo>
                    <a:pt x="3431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972" name="Google Shape;972;p70"/>
            <p:cNvSpPr/>
            <p:nvPr/>
          </p:nvSpPr>
          <p:spPr>
            <a:xfrm>
              <a:off x="4177525" y="2604250"/>
              <a:ext cx="277850" cy="277875"/>
            </a:xfrm>
            <a:custGeom>
              <a:avLst/>
              <a:gdLst/>
              <a:ahLst/>
              <a:cxnLst/>
              <a:rect l="l" t="t" r="r" b="b"/>
              <a:pathLst>
                <a:path w="11114" h="11115" extrusionOk="0">
                  <a:moveTo>
                    <a:pt x="5525" y="2393"/>
                  </a:moveTo>
                  <a:lnTo>
                    <a:pt x="6478" y="4192"/>
                  </a:lnTo>
                  <a:lnTo>
                    <a:pt x="6605" y="4383"/>
                  </a:lnTo>
                  <a:lnTo>
                    <a:pt x="6795" y="4510"/>
                  </a:lnTo>
                  <a:lnTo>
                    <a:pt x="8679" y="5547"/>
                  </a:lnTo>
                  <a:lnTo>
                    <a:pt x="6859" y="6521"/>
                  </a:lnTo>
                  <a:lnTo>
                    <a:pt x="6668" y="6648"/>
                  </a:lnTo>
                  <a:lnTo>
                    <a:pt x="6541" y="6838"/>
                  </a:lnTo>
                  <a:lnTo>
                    <a:pt x="5546" y="8659"/>
                  </a:lnTo>
                  <a:lnTo>
                    <a:pt x="4530" y="6775"/>
                  </a:lnTo>
                  <a:lnTo>
                    <a:pt x="4382" y="6584"/>
                  </a:lnTo>
                  <a:lnTo>
                    <a:pt x="4213" y="6457"/>
                  </a:lnTo>
                  <a:lnTo>
                    <a:pt x="2413" y="5505"/>
                  </a:lnTo>
                  <a:lnTo>
                    <a:pt x="4170" y="4425"/>
                  </a:lnTo>
                  <a:lnTo>
                    <a:pt x="4340" y="4298"/>
                  </a:lnTo>
                  <a:lnTo>
                    <a:pt x="4446" y="4150"/>
                  </a:lnTo>
                  <a:lnTo>
                    <a:pt x="5525" y="2393"/>
                  </a:lnTo>
                  <a:close/>
                  <a:moveTo>
                    <a:pt x="5356" y="1"/>
                  </a:moveTo>
                  <a:lnTo>
                    <a:pt x="4996" y="212"/>
                  </a:lnTo>
                  <a:lnTo>
                    <a:pt x="4869" y="382"/>
                  </a:lnTo>
                  <a:lnTo>
                    <a:pt x="3176" y="3176"/>
                  </a:lnTo>
                  <a:lnTo>
                    <a:pt x="360" y="4870"/>
                  </a:lnTo>
                  <a:lnTo>
                    <a:pt x="191" y="5018"/>
                  </a:lnTo>
                  <a:lnTo>
                    <a:pt x="0" y="5378"/>
                  </a:lnTo>
                  <a:lnTo>
                    <a:pt x="0" y="5589"/>
                  </a:lnTo>
                  <a:lnTo>
                    <a:pt x="21" y="5801"/>
                  </a:lnTo>
                  <a:lnTo>
                    <a:pt x="233" y="6140"/>
                  </a:lnTo>
                  <a:lnTo>
                    <a:pt x="424" y="6288"/>
                  </a:lnTo>
                  <a:lnTo>
                    <a:pt x="3218" y="7791"/>
                  </a:lnTo>
                  <a:lnTo>
                    <a:pt x="4869" y="10733"/>
                  </a:lnTo>
                  <a:lnTo>
                    <a:pt x="4975" y="10881"/>
                  </a:lnTo>
                  <a:lnTo>
                    <a:pt x="5335" y="11093"/>
                  </a:lnTo>
                  <a:lnTo>
                    <a:pt x="5546" y="11114"/>
                  </a:lnTo>
                  <a:lnTo>
                    <a:pt x="5758" y="11093"/>
                  </a:lnTo>
                  <a:lnTo>
                    <a:pt x="6118" y="10881"/>
                  </a:lnTo>
                  <a:lnTo>
                    <a:pt x="6245" y="10691"/>
                  </a:lnTo>
                  <a:lnTo>
                    <a:pt x="7811" y="7812"/>
                  </a:lnTo>
                  <a:lnTo>
                    <a:pt x="10690" y="6246"/>
                  </a:lnTo>
                  <a:lnTo>
                    <a:pt x="10881" y="6140"/>
                  </a:lnTo>
                  <a:lnTo>
                    <a:pt x="11093" y="5780"/>
                  </a:lnTo>
                  <a:lnTo>
                    <a:pt x="11114" y="5568"/>
                  </a:lnTo>
                  <a:lnTo>
                    <a:pt x="11093" y="5356"/>
                  </a:lnTo>
                  <a:lnTo>
                    <a:pt x="10881" y="4997"/>
                  </a:lnTo>
                  <a:lnTo>
                    <a:pt x="10712" y="4870"/>
                  </a:lnTo>
                  <a:lnTo>
                    <a:pt x="7769" y="3240"/>
                  </a:lnTo>
                  <a:lnTo>
                    <a:pt x="6266" y="424"/>
                  </a:lnTo>
                  <a:lnTo>
                    <a:pt x="6160" y="255"/>
                  </a:lnTo>
                  <a:lnTo>
                    <a:pt x="5800" y="43"/>
                  </a:lnTo>
                  <a:lnTo>
                    <a:pt x="558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973" name="Google Shape;973;p70"/>
            <p:cNvSpPr/>
            <p:nvPr/>
          </p:nvSpPr>
          <p:spPr>
            <a:xfrm>
              <a:off x="4088600" y="2395225"/>
              <a:ext cx="218075" cy="218575"/>
            </a:xfrm>
            <a:custGeom>
              <a:avLst/>
              <a:gdLst/>
              <a:ahLst/>
              <a:cxnLst/>
              <a:rect l="l" t="t" r="r" b="b"/>
              <a:pathLst>
                <a:path w="8723" h="8743" extrusionOk="0">
                  <a:moveTo>
                    <a:pt x="4319" y="2413"/>
                  </a:moveTo>
                  <a:lnTo>
                    <a:pt x="4870" y="3451"/>
                  </a:lnTo>
                  <a:lnTo>
                    <a:pt x="5018" y="3641"/>
                  </a:lnTo>
                  <a:lnTo>
                    <a:pt x="5187" y="3768"/>
                  </a:lnTo>
                  <a:lnTo>
                    <a:pt x="6288" y="4382"/>
                  </a:lnTo>
                  <a:lnTo>
                    <a:pt x="5251" y="4932"/>
                  </a:lnTo>
                  <a:lnTo>
                    <a:pt x="5060" y="5059"/>
                  </a:lnTo>
                  <a:lnTo>
                    <a:pt x="4933" y="5250"/>
                  </a:lnTo>
                  <a:lnTo>
                    <a:pt x="4383" y="6287"/>
                  </a:lnTo>
                  <a:lnTo>
                    <a:pt x="3769" y="5186"/>
                  </a:lnTo>
                  <a:lnTo>
                    <a:pt x="3642" y="5017"/>
                  </a:lnTo>
                  <a:lnTo>
                    <a:pt x="3451" y="4869"/>
                  </a:lnTo>
                  <a:lnTo>
                    <a:pt x="2414" y="4318"/>
                  </a:lnTo>
                  <a:lnTo>
                    <a:pt x="3430" y="3705"/>
                  </a:lnTo>
                  <a:lnTo>
                    <a:pt x="3578" y="3599"/>
                  </a:lnTo>
                  <a:lnTo>
                    <a:pt x="3684" y="3451"/>
                  </a:lnTo>
                  <a:lnTo>
                    <a:pt x="4319" y="2413"/>
                  </a:lnTo>
                  <a:close/>
                  <a:moveTo>
                    <a:pt x="4362" y="0"/>
                  </a:moveTo>
                  <a:lnTo>
                    <a:pt x="4150" y="21"/>
                  </a:lnTo>
                  <a:lnTo>
                    <a:pt x="3790" y="212"/>
                  </a:lnTo>
                  <a:lnTo>
                    <a:pt x="3684" y="381"/>
                  </a:lnTo>
                  <a:lnTo>
                    <a:pt x="2435" y="2434"/>
                  </a:lnTo>
                  <a:lnTo>
                    <a:pt x="382" y="3683"/>
                  </a:lnTo>
                  <a:lnTo>
                    <a:pt x="213" y="3810"/>
                  </a:lnTo>
                  <a:lnTo>
                    <a:pt x="1" y="4170"/>
                  </a:lnTo>
                  <a:lnTo>
                    <a:pt x="1" y="4361"/>
                  </a:lnTo>
                  <a:lnTo>
                    <a:pt x="43" y="4573"/>
                  </a:lnTo>
                  <a:lnTo>
                    <a:pt x="234" y="4954"/>
                  </a:lnTo>
                  <a:lnTo>
                    <a:pt x="403" y="5081"/>
                  </a:lnTo>
                  <a:lnTo>
                    <a:pt x="2478" y="6203"/>
                  </a:lnTo>
                  <a:lnTo>
                    <a:pt x="3663" y="8341"/>
                  </a:lnTo>
                  <a:lnTo>
                    <a:pt x="3769" y="8531"/>
                  </a:lnTo>
                  <a:lnTo>
                    <a:pt x="4129" y="8722"/>
                  </a:lnTo>
                  <a:lnTo>
                    <a:pt x="4340" y="8743"/>
                  </a:lnTo>
                  <a:lnTo>
                    <a:pt x="4552" y="8722"/>
                  </a:lnTo>
                  <a:lnTo>
                    <a:pt x="4912" y="8510"/>
                  </a:lnTo>
                  <a:lnTo>
                    <a:pt x="5039" y="8319"/>
                  </a:lnTo>
                  <a:lnTo>
                    <a:pt x="6182" y="6203"/>
                  </a:lnTo>
                  <a:lnTo>
                    <a:pt x="8299" y="5059"/>
                  </a:lnTo>
                  <a:lnTo>
                    <a:pt x="8468" y="4954"/>
                  </a:lnTo>
                  <a:lnTo>
                    <a:pt x="8701" y="4594"/>
                  </a:lnTo>
                  <a:lnTo>
                    <a:pt x="8722" y="4382"/>
                  </a:lnTo>
                  <a:lnTo>
                    <a:pt x="8701" y="4149"/>
                  </a:lnTo>
                  <a:lnTo>
                    <a:pt x="8490" y="3789"/>
                  </a:lnTo>
                  <a:lnTo>
                    <a:pt x="8320" y="3683"/>
                  </a:lnTo>
                  <a:lnTo>
                    <a:pt x="6182" y="2498"/>
                  </a:lnTo>
                  <a:lnTo>
                    <a:pt x="5060" y="423"/>
                  </a:lnTo>
                  <a:lnTo>
                    <a:pt x="4954" y="254"/>
                  </a:lnTo>
                  <a:lnTo>
                    <a:pt x="4594" y="21"/>
                  </a:lnTo>
                  <a:lnTo>
                    <a:pt x="436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974" name="Google Shape;974;p70"/>
            <p:cNvSpPr/>
            <p:nvPr/>
          </p:nvSpPr>
          <p:spPr>
            <a:xfrm>
              <a:off x="4772900" y="2723325"/>
              <a:ext cx="277850" cy="277875"/>
            </a:xfrm>
            <a:custGeom>
              <a:avLst/>
              <a:gdLst/>
              <a:ahLst/>
              <a:cxnLst/>
              <a:rect l="l" t="t" r="r" b="b"/>
              <a:pathLst>
                <a:path w="11114" h="11115" extrusionOk="0">
                  <a:moveTo>
                    <a:pt x="5462" y="2435"/>
                  </a:moveTo>
                  <a:lnTo>
                    <a:pt x="6414" y="4298"/>
                  </a:lnTo>
                  <a:lnTo>
                    <a:pt x="6562" y="4488"/>
                  </a:lnTo>
                  <a:lnTo>
                    <a:pt x="6774" y="4637"/>
                  </a:lnTo>
                  <a:lnTo>
                    <a:pt x="8616" y="5589"/>
                  </a:lnTo>
                  <a:lnTo>
                    <a:pt x="6816" y="6669"/>
                  </a:lnTo>
                  <a:lnTo>
                    <a:pt x="6626" y="6817"/>
                  </a:lnTo>
                  <a:lnTo>
                    <a:pt x="6520" y="6965"/>
                  </a:lnTo>
                  <a:lnTo>
                    <a:pt x="5546" y="8722"/>
                  </a:lnTo>
                  <a:lnTo>
                    <a:pt x="4488" y="6923"/>
                  </a:lnTo>
                  <a:lnTo>
                    <a:pt x="4382" y="6754"/>
                  </a:lnTo>
                  <a:lnTo>
                    <a:pt x="4191" y="6627"/>
                  </a:lnTo>
                  <a:lnTo>
                    <a:pt x="2371" y="5568"/>
                  </a:lnTo>
                  <a:lnTo>
                    <a:pt x="4128" y="4594"/>
                  </a:lnTo>
                  <a:lnTo>
                    <a:pt x="4297" y="4446"/>
                  </a:lnTo>
                  <a:lnTo>
                    <a:pt x="4403" y="4298"/>
                  </a:lnTo>
                  <a:lnTo>
                    <a:pt x="5462" y="2435"/>
                  </a:lnTo>
                  <a:close/>
                  <a:moveTo>
                    <a:pt x="5567" y="1"/>
                  </a:moveTo>
                  <a:lnTo>
                    <a:pt x="5356" y="22"/>
                  </a:lnTo>
                  <a:lnTo>
                    <a:pt x="4996" y="212"/>
                  </a:lnTo>
                  <a:lnTo>
                    <a:pt x="4869" y="403"/>
                  </a:lnTo>
                  <a:lnTo>
                    <a:pt x="3175" y="3324"/>
                  </a:lnTo>
                  <a:lnTo>
                    <a:pt x="381" y="4870"/>
                  </a:lnTo>
                  <a:lnTo>
                    <a:pt x="233" y="4997"/>
                  </a:lnTo>
                  <a:lnTo>
                    <a:pt x="21" y="5356"/>
                  </a:lnTo>
                  <a:lnTo>
                    <a:pt x="0" y="5568"/>
                  </a:lnTo>
                  <a:lnTo>
                    <a:pt x="21" y="5780"/>
                  </a:lnTo>
                  <a:lnTo>
                    <a:pt x="233" y="6140"/>
                  </a:lnTo>
                  <a:lnTo>
                    <a:pt x="381" y="6246"/>
                  </a:lnTo>
                  <a:lnTo>
                    <a:pt x="3218" y="7897"/>
                  </a:lnTo>
                  <a:lnTo>
                    <a:pt x="4869" y="10733"/>
                  </a:lnTo>
                  <a:lnTo>
                    <a:pt x="4975" y="10881"/>
                  </a:lnTo>
                  <a:lnTo>
                    <a:pt x="5335" y="11093"/>
                  </a:lnTo>
                  <a:lnTo>
                    <a:pt x="5546" y="11114"/>
                  </a:lnTo>
                  <a:lnTo>
                    <a:pt x="5758" y="11093"/>
                  </a:lnTo>
                  <a:lnTo>
                    <a:pt x="6118" y="10881"/>
                  </a:lnTo>
                  <a:lnTo>
                    <a:pt x="6245" y="10733"/>
                  </a:lnTo>
                  <a:lnTo>
                    <a:pt x="7811" y="7939"/>
                  </a:lnTo>
                  <a:lnTo>
                    <a:pt x="10711" y="6246"/>
                  </a:lnTo>
                  <a:lnTo>
                    <a:pt x="10902" y="6118"/>
                  </a:lnTo>
                  <a:lnTo>
                    <a:pt x="11092" y="5759"/>
                  </a:lnTo>
                  <a:lnTo>
                    <a:pt x="11114" y="5547"/>
                  </a:lnTo>
                  <a:lnTo>
                    <a:pt x="11092" y="5314"/>
                  </a:lnTo>
                  <a:lnTo>
                    <a:pt x="10860" y="4954"/>
                  </a:lnTo>
                  <a:lnTo>
                    <a:pt x="10690" y="4848"/>
                  </a:lnTo>
                  <a:lnTo>
                    <a:pt x="7769" y="3345"/>
                  </a:lnTo>
                  <a:lnTo>
                    <a:pt x="6266" y="424"/>
                  </a:lnTo>
                  <a:lnTo>
                    <a:pt x="6160" y="255"/>
                  </a:lnTo>
                  <a:lnTo>
                    <a:pt x="5800" y="22"/>
                  </a:lnTo>
                  <a:lnTo>
                    <a:pt x="556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grpSp>
      <p:grpSp>
        <p:nvGrpSpPr>
          <p:cNvPr id="975" name="Google Shape;975;p70"/>
          <p:cNvGrpSpPr/>
          <p:nvPr/>
        </p:nvGrpSpPr>
        <p:grpSpPr>
          <a:xfrm>
            <a:off x="6461682" y="1855339"/>
            <a:ext cx="250134" cy="657934"/>
            <a:chOff x="4296600" y="2302075"/>
            <a:chExt cx="456200" cy="1111375"/>
          </a:xfrm>
        </p:grpSpPr>
        <p:sp>
          <p:nvSpPr>
            <p:cNvPr id="976" name="Google Shape;976;p70"/>
            <p:cNvSpPr/>
            <p:nvPr/>
          </p:nvSpPr>
          <p:spPr>
            <a:xfrm>
              <a:off x="4296600" y="2302075"/>
              <a:ext cx="337125" cy="337675"/>
            </a:xfrm>
            <a:custGeom>
              <a:avLst/>
              <a:gdLst/>
              <a:ahLst/>
              <a:cxnLst/>
              <a:rect l="l" t="t" r="r" b="b"/>
              <a:pathLst>
                <a:path w="13485" h="13507" extrusionOk="0">
                  <a:moveTo>
                    <a:pt x="6753" y="1588"/>
                  </a:moveTo>
                  <a:lnTo>
                    <a:pt x="7282" y="1609"/>
                  </a:lnTo>
                  <a:lnTo>
                    <a:pt x="8277" y="1821"/>
                  </a:lnTo>
                  <a:lnTo>
                    <a:pt x="9209" y="2202"/>
                  </a:lnTo>
                  <a:lnTo>
                    <a:pt x="10034" y="2752"/>
                  </a:lnTo>
                  <a:lnTo>
                    <a:pt x="10733" y="3451"/>
                  </a:lnTo>
                  <a:lnTo>
                    <a:pt x="11283" y="4276"/>
                  </a:lnTo>
                  <a:lnTo>
                    <a:pt x="11685" y="5208"/>
                  </a:lnTo>
                  <a:lnTo>
                    <a:pt x="11876" y="6224"/>
                  </a:lnTo>
                  <a:lnTo>
                    <a:pt x="11897" y="6753"/>
                  </a:lnTo>
                  <a:lnTo>
                    <a:pt x="11876" y="7282"/>
                  </a:lnTo>
                  <a:lnTo>
                    <a:pt x="11685" y="8299"/>
                  </a:lnTo>
                  <a:lnTo>
                    <a:pt x="11283" y="9209"/>
                  </a:lnTo>
                  <a:lnTo>
                    <a:pt x="10733" y="10034"/>
                  </a:lnTo>
                  <a:lnTo>
                    <a:pt x="10034" y="10733"/>
                  </a:lnTo>
                  <a:lnTo>
                    <a:pt x="9209" y="11283"/>
                  </a:lnTo>
                  <a:lnTo>
                    <a:pt x="8277" y="11686"/>
                  </a:lnTo>
                  <a:lnTo>
                    <a:pt x="7282" y="11897"/>
                  </a:lnTo>
                  <a:lnTo>
                    <a:pt x="6753" y="11918"/>
                  </a:lnTo>
                  <a:lnTo>
                    <a:pt x="6203" y="11897"/>
                  </a:lnTo>
                  <a:lnTo>
                    <a:pt x="5208" y="11686"/>
                  </a:lnTo>
                  <a:lnTo>
                    <a:pt x="4276" y="11283"/>
                  </a:lnTo>
                  <a:lnTo>
                    <a:pt x="3451" y="10733"/>
                  </a:lnTo>
                  <a:lnTo>
                    <a:pt x="2752" y="10034"/>
                  </a:lnTo>
                  <a:lnTo>
                    <a:pt x="2202" y="9209"/>
                  </a:lnTo>
                  <a:lnTo>
                    <a:pt x="1799" y="8299"/>
                  </a:lnTo>
                  <a:lnTo>
                    <a:pt x="1609" y="7282"/>
                  </a:lnTo>
                  <a:lnTo>
                    <a:pt x="1588" y="6753"/>
                  </a:lnTo>
                  <a:lnTo>
                    <a:pt x="1609" y="6224"/>
                  </a:lnTo>
                  <a:lnTo>
                    <a:pt x="1799" y="5208"/>
                  </a:lnTo>
                  <a:lnTo>
                    <a:pt x="2202" y="4276"/>
                  </a:lnTo>
                  <a:lnTo>
                    <a:pt x="2752" y="3451"/>
                  </a:lnTo>
                  <a:lnTo>
                    <a:pt x="3451" y="2752"/>
                  </a:lnTo>
                  <a:lnTo>
                    <a:pt x="4276" y="2202"/>
                  </a:lnTo>
                  <a:lnTo>
                    <a:pt x="5208" y="1821"/>
                  </a:lnTo>
                  <a:lnTo>
                    <a:pt x="6203" y="1609"/>
                  </a:lnTo>
                  <a:lnTo>
                    <a:pt x="6753" y="1588"/>
                  </a:lnTo>
                  <a:close/>
                  <a:moveTo>
                    <a:pt x="6753" y="0"/>
                  </a:moveTo>
                  <a:lnTo>
                    <a:pt x="6054" y="22"/>
                  </a:lnTo>
                  <a:lnTo>
                    <a:pt x="4721" y="297"/>
                  </a:lnTo>
                  <a:lnTo>
                    <a:pt x="3514" y="805"/>
                  </a:lnTo>
                  <a:lnTo>
                    <a:pt x="2435" y="1524"/>
                  </a:lnTo>
                  <a:lnTo>
                    <a:pt x="1524" y="2456"/>
                  </a:lnTo>
                  <a:lnTo>
                    <a:pt x="805" y="3514"/>
                  </a:lnTo>
                  <a:lnTo>
                    <a:pt x="297" y="4742"/>
                  </a:lnTo>
                  <a:lnTo>
                    <a:pt x="21" y="6055"/>
                  </a:lnTo>
                  <a:lnTo>
                    <a:pt x="0" y="6753"/>
                  </a:lnTo>
                  <a:lnTo>
                    <a:pt x="21" y="7452"/>
                  </a:lnTo>
                  <a:lnTo>
                    <a:pt x="297" y="8764"/>
                  </a:lnTo>
                  <a:lnTo>
                    <a:pt x="805" y="9971"/>
                  </a:lnTo>
                  <a:lnTo>
                    <a:pt x="1524" y="11050"/>
                  </a:lnTo>
                  <a:lnTo>
                    <a:pt x="2435" y="11961"/>
                  </a:lnTo>
                  <a:lnTo>
                    <a:pt x="3514" y="12680"/>
                  </a:lnTo>
                  <a:lnTo>
                    <a:pt x="4721" y="13210"/>
                  </a:lnTo>
                  <a:lnTo>
                    <a:pt x="6054" y="13464"/>
                  </a:lnTo>
                  <a:lnTo>
                    <a:pt x="6753" y="13506"/>
                  </a:lnTo>
                  <a:lnTo>
                    <a:pt x="7430" y="13464"/>
                  </a:lnTo>
                  <a:lnTo>
                    <a:pt x="8764" y="13210"/>
                  </a:lnTo>
                  <a:lnTo>
                    <a:pt x="9971" y="12680"/>
                  </a:lnTo>
                  <a:lnTo>
                    <a:pt x="11050" y="11961"/>
                  </a:lnTo>
                  <a:lnTo>
                    <a:pt x="11960" y="11050"/>
                  </a:lnTo>
                  <a:lnTo>
                    <a:pt x="12680" y="9971"/>
                  </a:lnTo>
                  <a:lnTo>
                    <a:pt x="13188" y="8764"/>
                  </a:lnTo>
                  <a:lnTo>
                    <a:pt x="13463" y="7452"/>
                  </a:lnTo>
                  <a:lnTo>
                    <a:pt x="13485" y="6753"/>
                  </a:lnTo>
                  <a:lnTo>
                    <a:pt x="13463" y="6055"/>
                  </a:lnTo>
                  <a:lnTo>
                    <a:pt x="13188" y="4742"/>
                  </a:lnTo>
                  <a:lnTo>
                    <a:pt x="12680" y="3514"/>
                  </a:lnTo>
                  <a:lnTo>
                    <a:pt x="11960" y="2456"/>
                  </a:lnTo>
                  <a:lnTo>
                    <a:pt x="11050" y="1524"/>
                  </a:lnTo>
                  <a:lnTo>
                    <a:pt x="9971" y="805"/>
                  </a:lnTo>
                  <a:lnTo>
                    <a:pt x="8764" y="297"/>
                  </a:lnTo>
                  <a:lnTo>
                    <a:pt x="7430" y="22"/>
                  </a:lnTo>
                  <a:lnTo>
                    <a:pt x="675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77" name="Google Shape;977;p70"/>
            <p:cNvSpPr/>
            <p:nvPr/>
          </p:nvSpPr>
          <p:spPr>
            <a:xfrm>
              <a:off x="4296600" y="2659300"/>
              <a:ext cx="456200" cy="754150"/>
            </a:xfrm>
            <a:custGeom>
              <a:avLst/>
              <a:gdLst/>
              <a:ahLst/>
              <a:cxnLst/>
              <a:rect l="l" t="t" r="r" b="b"/>
              <a:pathLst>
                <a:path w="18248" h="30166" extrusionOk="0">
                  <a:moveTo>
                    <a:pt x="6753" y="1588"/>
                  </a:moveTo>
                  <a:lnTo>
                    <a:pt x="7282" y="1609"/>
                  </a:lnTo>
                  <a:lnTo>
                    <a:pt x="8277" y="1821"/>
                  </a:lnTo>
                  <a:lnTo>
                    <a:pt x="9209" y="2202"/>
                  </a:lnTo>
                  <a:lnTo>
                    <a:pt x="10034" y="2752"/>
                  </a:lnTo>
                  <a:lnTo>
                    <a:pt x="10733" y="3451"/>
                  </a:lnTo>
                  <a:lnTo>
                    <a:pt x="11283" y="4276"/>
                  </a:lnTo>
                  <a:lnTo>
                    <a:pt x="11685" y="5208"/>
                  </a:lnTo>
                  <a:lnTo>
                    <a:pt x="11876" y="6224"/>
                  </a:lnTo>
                  <a:lnTo>
                    <a:pt x="11897" y="6753"/>
                  </a:lnTo>
                  <a:lnTo>
                    <a:pt x="11897" y="10331"/>
                  </a:lnTo>
                  <a:lnTo>
                    <a:pt x="11918" y="10500"/>
                  </a:lnTo>
                  <a:lnTo>
                    <a:pt x="11982" y="10669"/>
                  </a:lnTo>
                  <a:lnTo>
                    <a:pt x="16152" y="19052"/>
                  </a:lnTo>
                  <a:lnTo>
                    <a:pt x="5546" y="19052"/>
                  </a:lnTo>
                  <a:lnTo>
                    <a:pt x="5377" y="19073"/>
                  </a:lnTo>
                  <a:lnTo>
                    <a:pt x="5102" y="19179"/>
                  </a:lnTo>
                  <a:lnTo>
                    <a:pt x="4890" y="19391"/>
                  </a:lnTo>
                  <a:lnTo>
                    <a:pt x="4763" y="19687"/>
                  </a:lnTo>
                  <a:lnTo>
                    <a:pt x="4763" y="19857"/>
                  </a:lnTo>
                  <a:lnTo>
                    <a:pt x="4763" y="26991"/>
                  </a:lnTo>
                  <a:lnTo>
                    <a:pt x="4742" y="27308"/>
                  </a:lnTo>
                  <a:lnTo>
                    <a:pt x="4488" y="27880"/>
                  </a:lnTo>
                  <a:lnTo>
                    <a:pt x="4065" y="28324"/>
                  </a:lnTo>
                  <a:lnTo>
                    <a:pt x="3493" y="28557"/>
                  </a:lnTo>
                  <a:lnTo>
                    <a:pt x="3175" y="28578"/>
                  </a:lnTo>
                  <a:lnTo>
                    <a:pt x="2858" y="28557"/>
                  </a:lnTo>
                  <a:lnTo>
                    <a:pt x="2286" y="28324"/>
                  </a:lnTo>
                  <a:lnTo>
                    <a:pt x="1842" y="27880"/>
                  </a:lnTo>
                  <a:lnTo>
                    <a:pt x="1609" y="27308"/>
                  </a:lnTo>
                  <a:lnTo>
                    <a:pt x="1588" y="26991"/>
                  </a:lnTo>
                  <a:lnTo>
                    <a:pt x="1588" y="6753"/>
                  </a:lnTo>
                  <a:lnTo>
                    <a:pt x="1609" y="6224"/>
                  </a:lnTo>
                  <a:lnTo>
                    <a:pt x="1799" y="5208"/>
                  </a:lnTo>
                  <a:lnTo>
                    <a:pt x="2202" y="4276"/>
                  </a:lnTo>
                  <a:lnTo>
                    <a:pt x="2752" y="3451"/>
                  </a:lnTo>
                  <a:lnTo>
                    <a:pt x="3451" y="2752"/>
                  </a:lnTo>
                  <a:lnTo>
                    <a:pt x="4276" y="2202"/>
                  </a:lnTo>
                  <a:lnTo>
                    <a:pt x="5208" y="1821"/>
                  </a:lnTo>
                  <a:lnTo>
                    <a:pt x="6203" y="1609"/>
                  </a:lnTo>
                  <a:lnTo>
                    <a:pt x="6753" y="1588"/>
                  </a:lnTo>
                  <a:close/>
                  <a:moveTo>
                    <a:pt x="11897" y="20640"/>
                  </a:moveTo>
                  <a:lnTo>
                    <a:pt x="11897" y="26991"/>
                  </a:lnTo>
                  <a:lnTo>
                    <a:pt x="11876" y="27308"/>
                  </a:lnTo>
                  <a:lnTo>
                    <a:pt x="11643" y="27880"/>
                  </a:lnTo>
                  <a:lnTo>
                    <a:pt x="11198" y="28324"/>
                  </a:lnTo>
                  <a:lnTo>
                    <a:pt x="10627" y="28557"/>
                  </a:lnTo>
                  <a:lnTo>
                    <a:pt x="10309" y="28578"/>
                  </a:lnTo>
                  <a:lnTo>
                    <a:pt x="9992" y="28557"/>
                  </a:lnTo>
                  <a:lnTo>
                    <a:pt x="9420" y="28324"/>
                  </a:lnTo>
                  <a:lnTo>
                    <a:pt x="8997" y="27880"/>
                  </a:lnTo>
                  <a:lnTo>
                    <a:pt x="8743" y="27308"/>
                  </a:lnTo>
                  <a:lnTo>
                    <a:pt x="8722" y="26991"/>
                  </a:lnTo>
                  <a:lnTo>
                    <a:pt x="8722" y="20640"/>
                  </a:lnTo>
                  <a:close/>
                  <a:moveTo>
                    <a:pt x="6753" y="0"/>
                  </a:moveTo>
                  <a:lnTo>
                    <a:pt x="6054" y="21"/>
                  </a:lnTo>
                  <a:lnTo>
                    <a:pt x="4721" y="297"/>
                  </a:lnTo>
                  <a:lnTo>
                    <a:pt x="3514" y="805"/>
                  </a:lnTo>
                  <a:lnTo>
                    <a:pt x="2435" y="1524"/>
                  </a:lnTo>
                  <a:lnTo>
                    <a:pt x="1524" y="2456"/>
                  </a:lnTo>
                  <a:lnTo>
                    <a:pt x="805" y="3514"/>
                  </a:lnTo>
                  <a:lnTo>
                    <a:pt x="297" y="4742"/>
                  </a:lnTo>
                  <a:lnTo>
                    <a:pt x="21" y="6055"/>
                  </a:lnTo>
                  <a:lnTo>
                    <a:pt x="0" y="6753"/>
                  </a:lnTo>
                  <a:lnTo>
                    <a:pt x="0" y="26991"/>
                  </a:lnTo>
                  <a:lnTo>
                    <a:pt x="0" y="27308"/>
                  </a:lnTo>
                  <a:lnTo>
                    <a:pt x="127" y="27943"/>
                  </a:lnTo>
                  <a:lnTo>
                    <a:pt x="381" y="28494"/>
                  </a:lnTo>
                  <a:lnTo>
                    <a:pt x="720" y="29002"/>
                  </a:lnTo>
                  <a:lnTo>
                    <a:pt x="1143" y="29446"/>
                  </a:lnTo>
                  <a:lnTo>
                    <a:pt x="1651" y="29785"/>
                  </a:lnTo>
                  <a:lnTo>
                    <a:pt x="2223" y="30018"/>
                  </a:lnTo>
                  <a:lnTo>
                    <a:pt x="2837" y="30145"/>
                  </a:lnTo>
                  <a:lnTo>
                    <a:pt x="3175" y="30166"/>
                  </a:lnTo>
                  <a:lnTo>
                    <a:pt x="3493" y="30145"/>
                  </a:lnTo>
                  <a:lnTo>
                    <a:pt x="4107" y="30018"/>
                  </a:lnTo>
                  <a:lnTo>
                    <a:pt x="4678" y="29785"/>
                  </a:lnTo>
                  <a:lnTo>
                    <a:pt x="5186" y="29446"/>
                  </a:lnTo>
                  <a:lnTo>
                    <a:pt x="5631" y="29002"/>
                  </a:lnTo>
                  <a:lnTo>
                    <a:pt x="5970" y="28494"/>
                  </a:lnTo>
                  <a:lnTo>
                    <a:pt x="6203" y="27943"/>
                  </a:lnTo>
                  <a:lnTo>
                    <a:pt x="6330" y="27308"/>
                  </a:lnTo>
                  <a:lnTo>
                    <a:pt x="6351" y="26991"/>
                  </a:lnTo>
                  <a:lnTo>
                    <a:pt x="6351" y="20640"/>
                  </a:lnTo>
                  <a:lnTo>
                    <a:pt x="7134" y="20640"/>
                  </a:lnTo>
                  <a:lnTo>
                    <a:pt x="7134" y="26991"/>
                  </a:lnTo>
                  <a:lnTo>
                    <a:pt x="7155" y="27308"/>
                  </a:lnTo>
                  <a:lnTo>
                    <a:pt x="7282" y="27943"/>
                  </a:lnTo>
                  <a:lnTo>
                    <a:pt x="7515" y="28494"/>
                  </a:lnTo>
                  <a:lnTo>
                    <a:pt x="7854" y="29002"/>
                  </a:lnTo>
                  <a:lnTo>
                    <a:pt x="8298" y="29446"/>
                  </a:lnTo>
                  <a:lnTo>
                    <a:pt x="8806" y="29785"/>
                  </a:lnTo>
                  <a:lnTo>
                    <a:pt x="9378" y="30018"/>
                  </a:lnTo>
                  <a:lnTo>
                    <a:pt x="9992" y="30145"/>
                  </a:lnTo>
                  <a:lnTo>
                    <a:pt x="10309" y="30166"/>
                  </a:lnTo>
                  <a:lnTo>
                    <a:pt x="10648" y="30145"/>
                  </a:lnTo>
                  <a:lnTo>
                    <a:pt x="11262" y="30018"/>
                  </a:lnTo>
                  <a:lnTo>
                    <a:pt x="11833" y="29785"/>
                  </a:lnTo>
                  <a:lnTo>
                    <a:pt x="12342" y="29446"/>
                  </a:lnTo>
                  <a:lnTo>
                    <a:pt x="12765" y="29002"/>
                  </a:lnTo>
                  <a:lnTo>
                    <a:pt x="13104" y="28494"/>
                  </a:lnTo>
                  <a:lnTo>
                    <a:pt x="13358" y="27943"/>
                  </a:lnTo>
                  <a:lnTo>
                    <a:pt x="13485" y="27308"/>
                  </a:lnTo>
                  <a:lnTo>
                    <a:pt x="13485" y="26991"/>
                  </a:lnTo>
                  <a:lnTo>
                    <a:pt x="13485" y="20640"/>
                  </a:lnTo>
                  <a:lnTo>
                    <a:pt x="17464" y="20640"/>
                  </a:lnTo>
                  <a:lnTo>
                    <a:pt x="17655" y="20619"/>
                  </a:lnTo>
                  <a:lnTo>
                    <a:pt x="18015" y="20428"/>
                  </a:lnTo>
                  <a:lnTo>
                    <a:pt x="18142" y="20280"/>
                  </a:lnTo>
                  <a:lnTo>
                    <a:pt x="18248" y="20089"/>
                  </a:lnTo>
                  <a:lnTo>
                    <a:pt x="18248" y="19687"/>
                  </a:lnTo>
                  <a:lnTo>
                    <a:pt x="18184" y="19497"/>
                  </a:lnTo>
                  <a:lnTo>
                    <a:pt x="13485" y="10140"/>
                  </a:lnTo>
                  <a:lnTo>
                    <a:pt x="13485" y="6753"/>
                  </a:lnTo>
                  <a:lnTo>
                    <a:pt x="13463" y="6055"/>
                  </a:lnTo>
                  <a:lnTo>
                    <a:pt x="13188" y="4742"/>
                  </a:lnTo>
                  <a:lnTo>
                    <a:pt x="12680" y="3514"/>
                  </a:lnTo>
                  <a:lnTo>
                    <a:pt x="11960" y="2456"/>
                  </a:lnTo>
                  <a:lnTo>
                    <a:pt x="11050" y="1524"/>
                  </a:lnTo>
                  <a:lnTo>
                    <a:pt x="9971" y="805"/>
                  </a:lnTo>
                  <a:lnTo>
                    <a:pt x="8764" y="297"/>
                  </a:lnTo>
                  <a:lnTo>
                    <a:pt x="7430" y="21"/>
                  </a:lnTo>
                  <a:lnTo>
                    <a:pt x="675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78" name="Google Shape;978;p70"/>
          <p:cNvGrpSpPr/>
          <p:nvPr/>
        </p:nvGrpSpPr>
        <p:grpSpPr>
          <a:xfrm>
            <a:off x="7654803" y="1855665"/>
            <a:ext cx="594386" cy="713729"/>
            <a:chOff x="3314100" y="2295725"/>
            <a:chExt cx="991800" cy="1111900"/>
          </a:xfrm>
        </p:grpSpPr>
        <p:sp>
          <p:nvSpPr>
            <p:cNvPr id="979" name="Google Shape;979;p70"/>
            <p:cNvSpPr/>
            <p:nvPr/>
          </p:nvSpPr>
          <p:spPr>
            <a:xfrm>
              <a:off x="3614175" y="3307600"/>
              <a:ext cx="99000" cy="39700"/>
            </a:xfrm>
            <a:custGeom>
              <a:avLst/>
              <a:gdLst/>
              <a:ahLst/>
              <a:cxnLst/>
              <a:rect l="l" t="t" r="r" b="b"/>
              <a:pathLst>
                <a:path w="3960" h="1588" extrusionOk="0">
                  <a:moveTo>
                    <a:pt x="784" y="0"/>
                  </a:moveTo>
                  <a:lnTo>
                    <a:pt x="614" y="21"/>
                  </a:lnTo>
                  <a:lnTo>
                    <a:pt x="339" y="127"/>
                  </a:lnTo>
                  <a:lnTo>
                    <a:pt x="128" y="339"/>
                  </a:lnTo>
                  <a:lnTo>
                    <a:pt x="1" y="635"/>
                  </a:lnTo>
                  <a:lnTo>
                    <a:pt x="1" y="804"/>
                  </a:lnTo>
                  <a:lnTo>
                    <a:pt x="1" y="953"/>
                  </a:lnTo>
                  <a:lnTo>
                    <a:pt x="128" y="1249"/>
                  </a:lnTo>
                  <a:lnTo>
                    <a:pt x="339" y="1461"/>
                  </a:lnTo>
                  <a:lnTo>
                    <a:pt x="614" y="1567"/>
                  </a:lnTo>
                  <a:lnTo>
                    <a:pt x="784" y="1588"/>
                  </a:lnTo>
                  <a:lnTo>
                    <a:pt x="3176" y="1588"/>
                  </a:lnTo>
                  <a:lnTo>
                    <a:pt x="3345" y="1567"/>
                  </a:lnTo>
                  <a:lnTo>
                    <a:pt x="3620" y="1461"/>
                  </a:lnTo>
                  <a:lnTo>
                    <a:pt x="3832" y="1249"/>
                  </a:lnTo>
                  <a:lnTo>
                    <a:pt x="3959" y="953"/>
                  </a:lnTo>
                  <a:lnTo>
                    <a:pt x="3959" y="804"/>
                  </a:lnTo>
                  <a:lnTo>
                    <a:pt x="3959" y="635"/>
                  </a:lnTo>
                  <a:lnTo>
                    <a:pt x="3832" y="339"/>
                  </a:lnTo>
                  <a:lnTo>
                    <a:pt x="3620" y="127"/>
                  </a:lnTo>
                  <a:lnTo>
                    <a:pt x="3345" y="21"/>
                  </a:lnTo>
                  <a:lnTo>
                    <a:pt x="317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0" name="Google Shape;980;p70"/>
            <p:cNvSpPr/>
            <p:nvPr/>
          </p:nvSpPr>
          <p:spPr>
            <a:xfrm>
              <a:off x="3314100" y="2413725"/>
              <a:ext cx="991800" cy="993900"/>
            </a:xfrm>
            <a:custGeom>
              <a:avLst/>
              <a:gdLst/>
              <a:ahLst/>
              <a:cxnLst/>
              <a:rect l="l" t="t" r="r" b="b"/>
              <a:pathLst>
                <a:path w="39672" h="39756" extrusionOk="0">
                  <a:moveTo>
                    <a:pt x="12004" y="2732"/>
                  </a:moveTo>
                  <a:lnTo>
                    <a:pt x="12004" y="30992"/>
                  </a:lnTo>
                  <a:lnTo>
                    <a:pt x="11199" y="30992"/>
                  </a:lnTo>
                  <a:lnTo>
                    <a:pt x="11199" y="3536"/>
                  </a:lnTo>
                  <a:lnTo>
                    <a:pt x="12004" y="2732"/>
                  </a:lnTo>
                  <a:close/>
                  <a:moveTo>
                    <a:pt x="12766" y="1"/>
                  </a:moveTo>
                  <a:lnTo>
                    <a:pt x="12596" y="22"/>
                  </a:lnTo>
                  <a:lnTo>
                    <a:pt x="12575" y="43"/>
                  </a:lnTo>
                  <a:lnTo>
                    <a:pt x="12533" y="64"/>
                  </a:lnTo>
                  <a:lnTo>
                    <a:pt x="12490" y="64"/>
                  </a:lnTo>
                  <a:lnTo>
                    <a:pt x="12448" y="86"/>
                  </a:lnTo>
                  <a:lnTo>
                    <a:pt x="12406" y="107"/>
                  </a:lnTo>
                  <a:lnTo>
                    <a:pt x="12363" y="128"/>
                  </a:lnTo>
                  <a:lnTo>
                    <a:pt x="12342" y="149"/>
                  </a:lnTo>
                  <a:lnTo>
                    <a:pt x="12321" y="170"/>
                  </a:lnTo>
                  <a:lnTo>
                    <a:pt x="12258" y="213"/>
                  </a:lnTo>
                  <a:lnTo>
                    <a:pt x="12194" y="276"/>
                  </a:lnTo>
                  <a:lnTo>
                    <a:pt x="9802" y="2647"/>
                  </a:lnTo>
                  <a:lnTo>
                    <a:pt x="9696" y="2774"/>
                  </a:lnTo>
                  <a:lnTo>
                    <a:pt x="9569" y="3049"/>
                  </a:lnTo>
                  <a:lnTo>
                    <a:pt x="9569" y="3197"/>
                  </a:lnTo>
                  <a:lnTo>
                    <a:pt x="9569" y="4298"/>
                  </a:lnTo>
                  <a:lnTo>
                    <a:pt x="5949" y="2499"/>
                  </a:lnTo>
                  <a:lnTo>
                    <a:pt x="5780" y="2435"/>
                  </a:lnTo>
                  <a:lnTo>
                    <a:pt x="5484" y="2414"/>
                  </a:lnTo>
                  <a:lnTo>
                    <a:pt x="5187" y="2520"/>
                  </a:lnTo>
                  <a:lnTo>
                    <a:pt x="4954" y="2711"/>
                  </a:lnTo>
                  <a:lnTo>
                    <a:pt x="4891" y="2838"/>
                  </a:lnTo>
                  <a:lnTo>
                    <a:pt x="4827" y="2986"/>
                  </a:lnTo>
                  <a:lnTo>
                    <a:pt x="4806" y="3303"/>
                  </a:lnTo>
                  <a:lnTo>
                    <a:pt x="4891" y="3578"/>
                  </a:lnTo>
                  <a:lnTo>
                    <a:pt x="5103" y="3811"/>
                  </a:lnTo>
                  <a:lnTo>
                    <a:pt x="5230" y="3896"/>
                  </a:lnTo>
                  <a:lnTo>
                    <a:pt x="9527" y="6055"/>
                  </a:lnTo>
                  <a:lnTo>
                    <a:pt x="9527" y="16195"/>
                  </a:lnTo>
                  <a:lnTo>
                    <a:pt x="6352" y="14607"/>
                  </a:lnTo>
                  <a:lnTo>
                    <a:pt x="6352" y="12745"/>
                  </a:lnTo>
                  <a:lnTo>
                    <a:pt x="6352" y="12575"/>
                  </a:lnTo>
                  <a:lnTo>
                    <a:pt x="6225" y="12279"/>
                  </a:lnTo>
                  <a:lnTo>
                    <a:pt x="6013" y="12067"/>
                  </a:lnTo>
                  <a:lnTo>
                    <a:pt x="5738" y="11961"/>
                  </a:lnTo>
                  <a:lnTo>
                    <a:pt x="5568" y="11940"/>
                  </a:lnTo>
                  <a:lnTo>
                    <a:pt x="5399" y="11961"/>
                  </a:lnTo>
                  <a:lnTo>
                    <a:pt x="5124" y="12067"/>
                  </a:lnTo>
                  <a:lnTo>
                    <a:pt x="4912" y="12279"/>
                  </a:lnTo>
                  <a:lnTo>
                    <a:pt x="4785" y="12575"/>
                  </a:lnTo>
                  <a:lnTo>
                    <a:pt x="4764" y="12745"/>
                  </a:lnTo>
                  <a:lnTo>
                    <a:pt x="4764" y="15115"/>
                  </a:lnTo>
                  <a:lnTo>
                    <a:pt x="4785" y="15327"/>
                  </a:lnTo>
                  <a:lnTo>
                    <a:pt x="5018" y="15708"/>
                  </a:lnTo>
                  <a:lnTo>
                    <a:pt x="5230" y="15835"/>
                  </a:lnTo>
                  <a:lnTo>
                    <a:pt x="9527" y="17994"/>
                  </a:lnTo>
                  <a:lnTo>
                    <a:pt x="9527" y="30992"/>
                  </a:lnTo>
                  <a:lnTo>
                    <a:pt x="805" y="30992"/>
                  </a:lnTo>
                  <a:lnTo>
                    <a:pt x="636" y="31013"/>
                  </a:lnTo>
                  <a:lnTo>
                    <a:pt x="361" y="31119"/>
                  </a:lnTo>
                  <a:lnTo>
                    <a:pt x="149" y="31331"/>
                  </a:lnTo>
                  <a:lnTo>
                    <a:pt x="22" y="31627"/>
                  </a:lnTo>
                  <a:lnTo>
                    <a:pt x="1" y="31797"/>
                  </a:lnTo>
                  <a:lnTo>
                    <a:pt x="22" y="31945"/>
                  </a:lnTo>
                  <a:lnTo>
                    <a:pt x="149" y="32241"/>
                  </a:lnTo>
                  <a:lnTo>
                    <a:pt x="361" y="32453"/>
                  </a:lnTo>
                  <a:lnTo>
                    <a:pt x="636" y="32559"/>
                  </a:lnTo>
                  <a:lnTo>
                    <a:pt x="805" y="32580"/>
                  </a:lnTo>
                  <a:lnTo>
                    <a:pt x="7156" y="32580"/>
                  </a:lnTo>
                  <a:lnTo>
                    <a:pt x="7156" y="33850"/>
                  </a:lnTo>
                  <a:lnTo>
                    <a:pt x="5018" y="35988"/>
                  </a:lnTo>
                  <a:lnTo>
                    <a:pt x="4912" y="36115"/>
                  </a:lnTo>
                  <a:lnTo>
                    <a:pt x="4785" y="36411"/>
                  </a:lnTo>
                  <a:lnTo>
                    <a:pt x="4785" y="36708"/>
                  </a:lnTo>
                  <a:lnTo>
                    <a:pt x="4912" y="36983"/>
                  </a:lnTo>
                  <a:lnTo>
                    <a:pt x="5018" y="37110"/>
                  </a:lnTo>
                  <a:lnTo>
                    <a:pt x="5145" y="37216"/>
                  </a:lnTo>
                  <a:lnTo>
                    <a:pt x="5420" y="37343"/>
                  </a:lnTo>
                  <a:lnTo>
                    <a:pt x="5716" y="37343"/>
                  </a:lnTo>
                  <a:lnTo>
                    <a:pt x="5992" y="37216"/>
                  </a:lnTo>
                  <a:lnTo>
                    <a:pt x="6119" y="37110"/>
                  </a:lnTo>
                  <a:lnTo>
                    <a:pt x="8278" y="34972"/>
                  </a:lnTo>
                  <a:lnTo>
                    <a:pt x="10331" y="34972"/>
                  </a:lnTo>
                  <a:lnTo>
                    <a:pt x="10501" y="34951"/>
                  </a:lnTo>
                  <a:lnTo>
                    <a:pt x="10776" y="34824"/>
                  </a:lnTo>
                  <a:lnTo>
                    <a:pt x="10987" y="34612"/>
                  </a:lnTo>
                  <a:lnTo>
                    <a:pt x="11115" y="34337"/>
                  </a:lnTo>
                  <a:lnTo>
                    <a:pt x="11115" y="34167"/>
                  </a:lnTo>
                  <a:lnTo>
                    <a:pt x="11115" y="33998"/>
                  </a:lnTo>
                  <a:lnTo>
                    <a:pt x="10987" y="33723"/>
                  </a:lnTo>
                  <a:lnTo>
                    <a:pt x="10776" y="33511"/>
                  </a:lnTo>
                  <a:lnTo>
                    <a:pt x="10501" y="33384"/>
                  </a:lnTo>
                  <a:lnTo>
                    <a:pt x="8744" y="33384"/>
                  </a:lnTo>
                  <a:lnTo>
                    <a:pt x="8744" y="32580"/>
                  </a:lnTo>
                  <a:lnTo>
                    <a:pt x="16174" y="32580"/>
                  </a:lnTo>
                  <a:lnTo>
                    <a:pt x="14374" y="36200"/>
                  </a:lnTo>
                  <a:lnTo>
                    <a:pt x="14290" y="36454"/>
                  </a:lnTo>
                  <a:lnTo>
                    <a:pt x="14374" y="36919"/>
                  </a:lnTo>
                  <a:lnTo>
                    <a:pt x="14544" y="37131"/>
                  </a:lnTo>
                  <a:lnTo>
                    <a:pt x="16915" y="39523"/>
                  </a:lnTo>
                  <a:lnTo>
                    <a:pt x="17042" y="39629"/>
                  </a:lnTo>
                  <a:lnTo>
                    <a:pt x="17338" y="39735"/>
                  </a:lnTo>
                  <a:lnTo>
                    <a:pt x="17486" y="39756"/>
                  </a:lnTo>
                  <a:lnTo>
                    <a:pt x="17613" y="39735"/>
                  </a:lnTo>
                  <a:lnTo>
                    <a:pt x="17910" y="39629"/>
                  </a:lnTo>
                  <a:lnTo>
                    <a:pt x="18037" y="39523"/>
                  </a:lnTo>
                  <a:lnTo>
                    <a:pt x="18143" y="39396"/>
                  </a:lnTo>
                  <a:lnTo>
                    <a:pt x="18270" y="39100"/>
                  </a:lnTo>
                  <a:lnTo>
                    <a:pt x="18270" y="38803"/>
                  </a:lnTo>
                  <a:lnTo>
                    <a:pt x="18143" y="38507"/>
                  </a:lnTo>
                  <a:lnTo>
                    <a:pt x="18037" y="38401"/>
                  </a:lnTo>
                  <a:lnTo>
                    <a:pt x="16047" y="36411"/>
                  </a:lnTo>
                  <a:lnTo>
                    <a:pt x="17952" y="32601"/>
                  </a:lnTo>
                  <a:lnTo>
                    <a:pt x="22694" y="32601"/>
                  </a:lnTo>
                  <a:lnTo>
                    <a:pt x="21657" y="33638"/>
                  </a:lnTo>
                  <a:lnTo>
                    <a:pt x="21551" y="33765"/>
                  </a:lnTo>
                  <a:lnTo>
                    <a:pt x="21424" y="34062"/>
                  </a:lnTo>
                  <a:lnTo>
                    <a:pt x="21424" y="34358"/>
                  </a:lnTo>
                  <a:lnTo>
                    <a:pt x="21551" y="34633"/>
                  </a:lnTo>
                  <a:lnTo>
                    <a:pt x="21657" y="34760"/>
                  </a:lnTo>
                  <a:lnTo>
                    <a:pt x="24049" y="37131"/>
                  </a:lnTo>
                  <a:lnTo>
                    <a:pt x="24154" y="37237"/>
                  </a:lnTo>
                  <a:lnTo>
                    <a:pt x="24451" y="37364"/>
                  </a:lnTo>
                  <a:lnTo>
                    <a:pt x="24726" y="37364"/>
                  </a:lnTo>
                  <a:lnTo>
                    <a:pt x="25022" y="37237"/>
                  </a:lnTo>
                  <a:lnTo>
                    <a:pt x="25149" y="37131"/>
                  </a:lnTo>
                  <a:lnTo>
                    <a:pt x="25255" y="37004"/>
                  </a:lnTo>
                  <a:lnTo>
                    <a:pt x="25382" y="36708"/>
                  </a:lnTo>
                  <a:lnTo>
                    <a:pt x="25382" y="36411"/>
                  </a:lnTo>
                  <a:lnTo>
                    <a:pt x="25255" y="36136"/>
                  </a:lnTo>
                  <a:lnTo>
                    <a:pt x="25149" y="36030"/>
                  </a:lnTo>
                  <a:lnTo>
                    <a:pt x="23329" y="34189"/>
                  </a:lnTo>
                  <a:lnTo>
                    <a:pt x="24917" y="32601"/>
                  </a:lnTo>
                  <a:lnTo>
                    <a:pt x="30950" y="32601"/>
                  </a:lnTo>
                  <a:lnTo>
                    <a:pt x="30950" y="33405"/>
                  </a:lnTo>
                  <a:lnTo>
                    <a:pt x="29193" y="33405"/>
                  </a:lnTo>
                  <a:lnTo>
                    <a:pt x="28896" y="33532"/>
                  </a:lnTo>
                  <a:lnTo>
                    <a:pt x="28685" y="33744"/>
                  </a:lnTo>
                  <a:lnTo>
                    <a:pt x="28579" y="34019"/>
                  </a:lnTo>
                  <a:lnTo>
                    <a:pt x="28558" y="34189"/>
                  </a:lnTo>
                  <a:lnTo>
                    <a:pt x="28579" y="34358"/>
                  </a:lnTo>
                  <a:lnTo>
                    <a:pt x="28685" y="34654"/>
                  </a:lnTo>
                  <a:lnTo>
                    <a:pt x="28896" y="34866"/>
                  </a:lnTo>
                  <a:lnTo>
                    <a:pt x="29193" y="34972"/>
                  </a:lnTo>
                  <a:lnTo>
                    <a:pt x="29362" y="34993"/>
                  </a:lnTo>
                  <a:lnTo>
                    <a:pt x="31415" y="34993"/>
                  </a:lnTo>
                  <a:lnTo>
                    <a:pt x="33575" y="37131"/>
                  </a:lnTo>
                  <a:lnTo>
                    <a:pt x="33680" y="37237"/>
                  </a:lnTo>
                  <a:lnTo>
                    <a:pt x="33977" y="37364"/>
                  </a:lnTo>
                  <a:lnTo>
                    <a:pt x="34252" y="37364"/>
                  </a:lnTo>
                  <a:lnTo>
                    <a:pt x="34548" y="37237"/>
                  </a:lnTo>
                  <a:lnTo>
                    <a:pt x="34675" y="37131"/>
                  </a:lnTo>
                  <a:lnTo>
                    <a:pt x="34781" y="37004"/>
                  </a:lnTo>
                  <a:lnTo>
                    <a:pt x="34908" y="36708"/>
                  </a:lnTo>
                  <a:lnTo>
                    <a:pt x="34908" y="36411"/>
                  </a:lnTo>
                  <a:lnTo>
                    <a:pt x="34781" y="36136"/>
                  </a:lnTo>
                  <a:lnTo>
                    <a:pt x="34675" y="36030"/>
                  </a:lnTo>
                  <a:lnTo>
                    <a:pt x="32537" y="33871"/>
                  </a:lnTo>
                  <a:lnTo>
                    <a:pt x="32537" y="32580"/>
                  </a:lnTo>
                  <a:lnTo>
                    <a:pt x="38888" y="32580"/>
                  </a:lnTo>
                  <a:lnTo>
                    <a:pt x="39057" y="32559"/>
                  </a:lnTo>
                  <a:lnTo>
                    <a:pt x="39332" y="32453"/>
                  </a:lnTo>
                  <a:lnTo>
                    <a:pt x="39544" y="32241"/>
                  </a:lnTo>
                  <a:lnTo>
                    <a:pt x="39671" y="31945"/>
                  </a:lnTo>
                  <a:lnTo>
                    <a:pt x="39671" y="31797"/>
                  </a:lnTo>
                  <a:lnTo>
                    <a:pt x="39671" y="31627"/>
                  </a:lnTo>
                  <a:lnTo>
                    <a:pt x="39586" y="31331"/>
                  </a:lnTo>
                  <a:lnTo>
                    <a:pt x="39417" y="31119"/>
                  </a:lnTo>
                  <a:lnTo>
                    <a:pt x="39142" y="31013"/>
                  </a:lnTo>
                  <a:lnTo>
                    <a:pt x="38994" y="30992"/>
                  </a:lnTo>
                  <a:lnTo>
                    <a:pt x="13591" y="30992"/>
                  </a:lnTo>
                  <a:lnTo>
                    <a:pt x="13591" y="22588"/>
                  </a:lnTo>
                  <a:lnTo>
                    <a:pt x="15729" y="20429"/>
                  </a:lnTo>
                  <a:lnTo>
                    <a:pt x="18121" y="18058"/>
                  </a:lnTo>
                  <a:lnTo>
                    <a:pt x="18227" y="17931"/>
                  </a:lnTo>
                  <a:lnTo>
                    <a:pt x="18333" y="17635"/>
                  </a:lnTo>
                  <a:lnTo>
                    <a:pt x="18333" y="17338"/>
                  </a:lnTo>
                  <a:lnTo>
                    <a:pt x="18227" y="17063"/>
                  </a:lnTo>
                  <a:lnTo>
                    <a:pt x="18121" y="16936"/>
                  </a:lnTo>
                  <a:lnTo>
                    <a:pt x="17994" y="16830"/>
                  </a:lnTo>
                  <a:lnTo>
                    <a:pt x="17698" y="16703"/>
                  </a:lnTo>
                  <a:lnTo>
                    <a:pt x="17402" y="16703"/>
                  </a:lnTo>
                  <a:lnTo>
                    <a:pt x="17105" y="16830"/>
                  </a:lnTo>
                  <a:lnTo>
                    <a:pt x="16999" y="16936"/>
                  </a:lnTo>
                  <a:lnTo>
                    <a:pt x="15962" y="17973"/>
                  </a:lnTo>
                  <a:lnTo>
                    <a:pt x="15962" y="15115"/>
                  </a:lnTo>
                  <a:lnTo>
                    <a:pt x="15962" y="14946"/>
                  </a:lnTo>
                  <a:lnTo>
                    <a:pt x="15835" y="14671"/>
                  </a:lnTo>
                  <a:lnTo>
                    <a:pt x="15623" y="14459"/>
                  </a:lnTo>
                  <a:lnTo>
                    <a:pt x="15348" y="14332"/>
                  </a:lnTo>
                  <a:lnTo>
                    <a:pt x="15010" y="14332"/>
                  </a:lnTo>
                  <a:lnTo>
                    <a:pt x="14713" y="14459"/>
                  </a:lnTo>
                  <a:lnTo>
                    <a:pt x="14502" y="14671"/>
                  </a:lnTo>
                  <a:lnTo>
                    <a:pt x="14396" y="14946"/>
                  </a:lnTo>
                  <a:lnTo>
                    <a:pt x="14374" y="15115"/>
                  </a:lnTo>
                  <a:lnTo>
                    <a:pt x="14374" y="19561"/>
                  </a:lnTo>
                  <a:lnTo>
                    <a:pt x="13591" y="20365"/>
                  </a:lnTo>
                  <a:lnTo>
                    <a:pt x="13591" y="8320"/>
                  </a:lnTo>
                  <a:lnTo>
                    <a:pt x="18121" y="3790"/>
                  </a:lnTo>
                  <a:lnTo>
                    <a:pt x="18227" y="3663"/>
                  </a:lnTo>
                  <a:lnTo>
                    <a:pt x="18333" y="3367"/>
                  </a:lnTo>
                  <a:lnTo>
                    <a:pt x="18333" y="3070"/>
                  </a:lnTo>
                  <a:lnTo>
                    <a:pt x="18227" y="2795"/>
                  </a:lnTo>
                  <a:lnTo>
                    <a:pt x="18121" y="2689"/>
                  </a:lnTo>
                  <a:lnTo>
                    <a:pt x="17994" y="2562"/>
                  </a:lnTo>
                  <a:lnTo>
                    <a:pt x="17698" y="2457"/>
                  </a:lnTo>
                  <a:lnTo>
                    <a:pt x="17402" y="2457"/>
                  </a:lnTo>
                  <a:lnTo>
                    <a:pt x="17105" y="2562"/>
                  </a:lnTo>
                  <a:lnTo>
                    <a:pt x="16999" y="2689"/>
                  </a:lnTo>
                  <a:lnTo>
                    <a:pt x="13591" y="6098"/>
                  </a:lnTo>
                  <a:lnTo>
                    <a:pt x="13591" y="827"/>
                  </a:lnTo>
                  <a:lnTo>
                    <a:pt x="13591" y="742"/>
                  </a:lnTo>
                  <a:lnTo>
                    <a:pt x="13570" y="678"/>
                  </a:lnTo>
                  <a:lnTo>
                    <a:pt x="13549" y="636"/>
                  </a:lnTo>
                  <a:lnTo>
                    <a:pt x="13528" y="594"/>
                  </a:lnTo>
                  <a:lnTo>
                    <a:pt x="13528" y="551"/>
                  </a:lnTo>
                  <a:lnTo>
                    <a:pt x="13507" y="509"/>
                  </a:lnTo>
                  <a:lnTo>
                    <a:pt x="13485" y="467"/>
                  </a:lnTo>
                  <a:lnTo>
                    <a:pt x="13443" y="424"/>
                  </a:lnTo>
                  <a:lnTo>
                    <a:pt x="13443" y="403"/>
                  </a:lnTo>
                  <a:lnTo>
                    <a:pt x="13422" y="382"/>
                  </a:lnTo>
                  <a:lnTo>
                    <a:pt x="13337" y="255"/>
                  </a:lnTo>
                  <a:lnTo>
                    <a:pt x="13210" y="170"/>
                  </a:lnTo>
                  <a:lnTo>
                    <a:pt x="13189" y="149"/>
                  </a:lnTo>
                  <a:lnTo>
                    <a:pt x="13168" y="128"/>
                  </a:lnTo>
                  <a:lnTo>
                    <a:pt x="13126" y="107"/>
                  </a:lnTo>
                  <a:lnTo>
                    <a:pt x="13083" y="86"/>
                  </a:lnTo>
                  <a:lnTo>
                    <a:pt x="13041" y="64"/>
                  </a:lnTo>
                  <a:lnTo>
                    <a:pt x="12999" y="64"/>
                  </a:lnTo>
                  <a:lnTo>
                    <a:pt x="12956" y="43"/>
                  </a:lnTo>
                  <a:lnTo>
                    <a:pt x="12935" y="22"/>
                  </a:lnTo>
                  <a:lnTo>
                    <a:pt x="1276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1" name="Google Shape;981;p70"/>
            <p:cNvSpPr/>
            <p:nvPr/>
          </p:nvSpPr>
          <p:spPr>
            <a:xfrm>
              <a:off x="3911600" y="2295725"/>
              <a:ext cx="337675" cy="337125"/>
            </a:xfrm>
            <a:custGeom>
              <a:avLst/>
              <a:gdLst/>
              <a:ahLst/>
              <a:cxnLst/>
              <a:rect l="l" t="t" r="r" b="b"/>
              <a:pathLst>
                <a:path w="13507" h="13485" extrusionOk="0">
                  <a:moveTo>
                    <a:pt x="6753" y="4552"/>
                  </a:moveTo>
                  <a:lnTo>
                    <a:pt x="7198" y="4573"/>
                  </a:lnTo>
                  <a:lnTo>
                    <a:pt x="7981" y="4911"/>
                  </a:lnTo>
                  <a:lnTo>
                    <a:pt x="8553" y="5483"/>
                  </a:lnTo>
                  <a:lnTo>
                    <a:pt x="8891" y="6266"/>
                  </a:lnTo>
                  <a:lnTo>
                    <a:pt x="8934" y="6711"/>
                  </a:lnTo>
                  <a:lnTo>
                    <a:pt x="8891" y="7155"/>
                  </a:lnTo>
                  <a:lnTo>
                    <a:pt x="8553" y="7939"/>
                  </a:lnTo>
                  <a:lnTo>
                    <a:pt x="7981" y="8510"/>
                  </a:lnTo>
                  <a:lnTo>
                    <a:pt x="7198" y="8849"/>
                  </a:lnTo>
                  <a:lnTo>
                    <a:pt x="6753" y="8891"/>
                  </a:lnTo>
                  <a:lnTo>
                    <a:pt x="6309" y="8849"/>
                  </a:lnTo>
                  <a:lnTo>
                    <a:pt x="5525" y="8510"/>
                  </a:lnTo>
                  <a:lnTo>
                    <a:pt x="4954" y="7939"/>
                  </a:lnTo>
                  <a:lnTo>
                    <a:pt x="4615" y="7155"/>
                  </a:lnTo>
                  <a:lnTo>
                    <a:pt x="4573" y="6711"/>
                  </a:lnTo>
                  <a:lnTo>
                    <a:pt x="4615" y="6266"/>
                  </a:lnTo>
                  <a:lnTo>
                    <a:pt x="4954" y="5483"/>
                  </a:lnTo>
                  <a:lnTo>
                    <a:pt x="5525" y="4911"/>
                  </a:lnTo>
                  <a:lnTo>
                    <a:pt x="6309" y="4573"/>
                  </a:lnTo>
                  <a:lnTo>
                    <a:pt x="6753" y="4552"/>
                  </a:lnTo>
                  <a:close/>
                  <a:moveTo>
                    <a:pt x="6584" y="0"/>
                  </a:moveTo>
                  <a:lnTo>
                    <a:pt x="6309" y="127"/>
                  </a:lnTo>
                  <a:lnTo>
                    <a:pt x="6097" y="339"/>
                  </a:lnTo>
                  <a:lnTo>
                    <a:pt x="5970" y="614"/>
                  </a:lnTo>
                  <a:lnTo>
                    <a:pt x="5970" y="784"/>
                  </a:lnTo>
                  <a:lnTo>
                    <a:pt x="5970" y="3070"/>
                  </a:lnTo>
                  <a:lnTo>
                    <a:pt x="5631" y="3154"/>
                  </a:lnTo>
                  <a:lnTo>
                    <a:pt x="4996" y="3408"/>
                  </a:lnTo>
                  <a:lnTo>
                    <a:pt x="4721" y="3599"/>
                  </a:lnTo>
                  <a:lnTo>
                    <a:pt x="3112" y="1969"/>
                  </a:lnTo>
                  <a:lnTo>
                    <a:pt x="2985" y="1863"/>
                  </a:lnTo>
                  <a:lnTo>
                    <a:pt x="2689" y="1736"/>
                  </a:lnTo>
                  <a:lnTo>
                    <a:pt x="2392" y="1736"/>
                  </a:lnTo>
                  <a:lnTo>
                    <a:pt x="2096" y="1863"/>
                  </a:lnTo>
                  <a:lnTo>
                    <a:pt x="1990" y="1969"/>
                  </a:lnTo>
                  <a:lnTo>
                    <a:pt x="1884" y="2096"/>
                  </a:lnTo>
                  <a:lnTo>
                    <a:pt x="1757" y="2392"/>
                  </a:lnTo>
                  <a:lnTo>
                    <a:pt x="1757" y="2689"/>
                  </a:lnTo>
                  <a:lnTo>
                    <a:pt x="1884" y="2964"/>
                  </a:lnTo>
                  <a:lnTo>
                    <a:pt x="1990" y="3091"/>
                  </a:lnTo>
                  <a:lnTo>
                    <a:pt x="3599" y="4700"/>
                  </a:lnTo>
                  <a:lnTo>
                    <a:pt x="3430" y="4975"/>
                  </a:lnTo>
                  <a:lnTo>
                    <a:pt x="3155" y="5610"/>
                  </a:lnTo>
                  <a:lnTo>
                    <a:pt x="3070" y="5949"/>
                  </a:lnTo>
                  <a:lnTo>
                    <a:pt x="635" y="5949"/>
                  </a:lnTo>
                  <a:lnTo>
                    <a:pt x="339" y="6076"/>
                  </a:lnTo>
                  <a:lnTo>
                    <a:pt x="127" y="6287"/>
                  </a:lnTo>
                  <a:lnTo>
                    <a:pt x="22" y="6563"/>
                  </a:lnTo>
                  <a:lnTo>
                    <a:pt x="0" y="6732"/>
                  </a:lnTo>
                  <a:lnTo>
                    <a:pt x="22" y="6901"/>
                  </a:lnTo>
                  <a:lnTo>
                    <a:pt x="127" y="7198"/>
                  </a:lnTo>
                  <a:lnTo>
                    <a:pt x="339" y="7409"/>
                  </a:lnTo>
                  <a:lnTo>
                    <a:pt x="635" y="7515"/>
                  </a:lnTo>
                  <a:lnTo>
                    <a:pt x="805" y="7536"/>
                  </a:lnTo>
                  <a:lnTo>
                    <a:pt x="3070" y="7536"/>
                  </a:lnTo>
                  <a:lnTo>
                    <a:pt x="3155" y="7875"/>
                  </a:lnTo>
                  <a:lnTo>
                    <a:pt x="3430" y="8489"/>
                  </a:lnTo>
                  <a:lnTo>
                    <a:pt x="3599" y="8785"/>
                  </a:lnTo>
                  <a:lnTo>
                    <a:pt x="1990" y="10394"/>
                  </a:lnTo>
                  <a:lnTo>
                    <a:pt x="1884" y="10521"/>
                  </a:lnTo>
                  <a:lnTo>
                    <a:pt x="1757" y="10796"/>
                  </a:lnTo>
                  <a:lnTo>
                    <a:pt x="1757" y="11114"/>
                  </a:lnTo>
                  <a:lnTo>
                    <a:pt x="1884" y="11389"/>
                  </a:lnTo>
                  <a:lnTo>
                    <a:pt x="1990" y="11495"/>
                  </a:lnTo>
                  <a:lnTo>
                    <a:pt x="2117" y="11601"/>
                  </a:lnTo>
                  <a:lnTo>
                    <a:pt x="2414" y="11728"/>
                  </a:lnTo>
                  <a:lnTo>
                    <a:pt x="2541" y="11749"/>
                  </a:lnTo>
                  <a:lnTo>
                    <a:pt x="2689" y="11728"/>
                  </a:lnTo>
                  <a:lnTo>
                    <a:pt x="2985" y="11601"/>
                  </a:lnTo>
                  <a:lnTo>
                    <a:pt x="3112" y="11495"/>
                  </a:lnTo>
                  <a:lnTo>
                    <a:pt x="4721" y="9886"/>
                  </a:lnTo>
                  <a:lnTo>
                    <a:pt x="4996" y="10055"/>
                  </a:lnTo>
                  <a:lnTo>
                    <a:pt x="5631" y="10331"/>
                  </a:lnTo>
                  <a:lnTo>
                    <a:pt x="5970" y="10415"/>
                  </a:lnTo>
                  <a:lnTo>
                    <a:pt x="5970" y="12702"/>
                  </a:lnTo>
                  <a:lnTo>
                    <a:pt x="5970" y="12850"/>
                  </a:lnTo>
                  <a:lnTo>
                    <a:pt x="6097" y="13146"/>
                  </a:lnTo>
                  <a:lnTo>
                    <a:pt x="6309" y="13358"/>
                  </a:lnTo>
                  <a:lnTo>
                    <a:pt x="6584" y="13464"/>
                  </a:lnTo>
                  <a:lnTo>
                    <a:pt x="6753" y="13485"/>
                  </a:lnTo>
                  <a:lnTo>
                    <a:pt x="6923" y="13464"/>
                  </a:lnTo>
                  <a:lnTo>
                    <a:pt x="7198" y="13358"/>
                  </a:lnTo>
                  <a:lnTo>
                    <a:pt x="7409" y="13146"/>
                  </a:lnTo>
                  <a:lnTo>
                    <a:pt x="7536" y="12850"/>
                  </a:lnTo>
                  <a:lnTo>
                    <a:pt x="7558" y="12702"/>
                  </a:lnTo>
                  <a:lnTo>
                    <a:pt x="7558" y="10415"/>
                  </a:lnTo>
                  <a:lnTo>
                    <a:pt x="7875" y="10331"/>
                  </a:lnTo>
                  <a:lnTo>
                    <a:pt x="8510" y="10077"/>
                  </a:lnTo>
                  <a:lnTo>
                    <a:pt x="8785" y="9886"/>
                  </a:lnTo>
                  <a:lnTo>
                    <a:pt x="10415" y="11495"/>
                  </a:lnTo>
                  <a:lnTo>
                    <a:pt x="10521" y="11601"/>
                  </a:lnTo>
                  <a:lnTo>
                    <a:pt x="10818" y="11728"/>
                  </a:lnTo>
                  <a:lnTo>
                    <a:pt x="10966" y="11749"/>
                  </a:lnTo>
                  <a:lnTo>
                    <a:pt x="11093" y="11728"/>
                  </a:lnTo>
                  <a:lnTo>
                    <a:pt x="11389" y="11601"/>
                  </a:lnTo>
                  <a:lnTo>
                    <a:pt x="11516" y="11495"/>
                  </a:lnTo>
                  <a:lnTo>
                    <a:pt x="11622" y="11368"/>
                  </a:lnTo>
                  <a:lnTo>
                    <a:pt x="11749" y="11093"/>
                  </a:lnTo>
                  <a:lnTo>
                    <a:pt x="11749" y="10775"/>
                  </a:lnTo>
                  <a:lnTo>
                    <a:pt x="11622" y="10500"/>
                  </a:lnTo>
                  <a:lnTo>
                    <a:pt x="11516" y="10394"/>
                  </a:lnTo>
                  <a:lnTo>
                    <a:pt x="9907" y="8785"/>
                  </a:lnTo>
                  <a:lnTo>
                    <a:pt x="10077" y="8489"/>
                  </a:lnTo>
                  <a:lnTo>
                    <a:pt x="10352" y="7875"/>
                  </a:lnTo>
                  <a:lnTo>
                    <a:pt x="10437" y="7536"/>
                  </a:lnTo>
                  <a:lnTo>
                    <a:pt x="12702" y="7536"/>
                  </a:lnTo>
                  <a:lnTo>
                    <a:pt x="12871" y="7515"/>
                  </a:lnTo>
                  <a:lnTo>
                    <a:pt x="13167" y="7409"/>
                  </a:lnTo>
                  <a:lnTo>
                    <a:pt x="13379" y="7198"/>
                  </a:lnTo>
                  <a:lnTo>
                    <a:pt x="13485" y="6901"/>
                  </a:lnTo>
                  <a:lnTo>
                    <a:pt x="13506" y="6732"/>
                  </a:lnTo>
                  <a:lnTo>
                    <a:pt x="13485" y="6563"/>
                  </a:lnTo>
                  <a:lnTo>
                    <a:pt x="13379" y="6287"/>
                  </a:lnTo>
                  <a:lnTo>
                    <a:pt x="13167" y="6076"/>
                  </a:lnTo>
                  <a:lnTo>
                    <a:pt x="12871" y="5949"/>
                  </a:lnTo>
                  <a:lnTo>
                    <a:pt x="10437" y="5949"/>
                  </a:lnTo>
                  <a:lnTo>
                    <a:pt x="10352" y="5610"/>
                  </a:lnTo>
                  <a:lnTo>
                    <a:pt x="10098" y="4975"/>
                  </a:lnTo>
                  <a:lnTo>
                    <a:pt x="9907" y="4700"/>
                  </a:lnTo>
                  <a:lnTo>
                    <a:pt x="11516" y="3091"/>
                  </a:lnTo>
                  <a:lnTo>
                    <a:pt x="11622" y="2964"/>
                  </a:lnTo>
                  <a:lnTo>
                    <a:pt x="11749" y="2668"/>
                  </a:lnTo>
                  <a:lnTo>
                    <a:pt x="11749" y="2371"/>
                  </a:lnTo>
                  <a:lnTo>
                    <a:pt x="11622" y="2096"/>
                  </a:lnTo>
                  <a:lnTo>
                    <a:pt x="11516" y="1969"/>
                  </a:lnTo>
                  <a:lnTo>
                    <a:pt x="11389" y="1863"/>
                  </a:lnTo>
                  <a:lnTo>
                    <a:pt x="11093" y="1736"/>
                  </a:lnTo>
                  <a:lnTo>
                    <a:pt x="10796" y="1736"/>
                  </a:lnTo>
                  <a:lnTo>
                    <a:pt x="10521" y="1863"/>
                  </a:lnTo>
                  <a:lnTo>
                    <a:pt x="10415" y="1969"/>
                  </a:lnTo>
                  <a:lnTo>
                    <a:pt x="8785" y="3599"/>
                  </a:lnTo>
                  <a:lnTo>
                    <a:pt x="8510" y="3408"/>
                  </a:lnTo>
                  <a:lnTo>
                    <a:pt x="7875" y="3154"/>
                  </a:lnTo>
                  <a:lnTo>
                    <a:pt x="7558" y="3070"/>
                  </a:lnTo>
                  <a:lnTo>
                    <a:pt x="7558" y="784"/>
                  </a:lnTo>
                  <a:lnTo>
                    <a:pt x="7536" y="614"/>
                  </a:lnTo>
                  <a:lnTo>
                    <a:pt x="7409" y="339"/>
                  </a:lnTo>
                  <a:lnTo>
                    <a:pt x="7198" y="127"/>
                  </a:lnTo>
                  <a:lnTo>
                    <a:pt x="692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82" name="Google Shape;982;p70"/>
          <p:cNvGrpSpPr/>
          <p:nvPr/>
        </p:nvGrpSpPr>
        <p:grpSpPr>
          <a:xfrm>
            <a:off x="4953682" y="4204682"/>
            <a:ext cx="554800" cy="583263"/>
            <a:chOff x="3313313" y="2361350"/>
            <a:chExt cx="993375" cy="991775"/>
          </a:xfrm>
        </p:grpSpPr>
        <p:sp>
          <p:nvSpPr>
            <p:cNvPr id="983" name="Google Shape;983;p70"/>
            <p:cNvSpPr/>
            <p:nvPr/>
          </p:nvSpPr>
          <p:spPr>
            <a:xfrm>
              <a:off x="3313313" y="2361350"/>
              <a:ext cx="993375" cy="515475"/>
            </a:xfrm>
            <a:custGeom>
              <a:avLst/>
              <a:gdLst/>
              <a:ahLst/>
              <a:cxnLst/>
              <a:rect l="l" t="t" r="r" b="b"/>
              <a:pathLst>
                <a:path w="39735" h="20619" extrusionOk="0">
                  <a:moveTo>
                    <a:pt x="19518" y="2604"/>
                  </a:moveTo>
                  <a:lnTo>
                    <a:pt x="21127" y="5864"/>
                  </a:lnTo>
                  <a:lnTo>
                    <a:pt x="21212" y="6033"/>
                  </a:lnTo>
                  <a:lnTo>
                    <a:pt x="21529" y="6245"/>
                  </a:lnTo>
                  <a:lnTo>
                    <a:pt x="21698" y="6287"/>
                  </a:lnTo>
                  <a:lnTo>
                    <a:pt x="25297" y="6817"/>
                  </a:lnTo>
                  <a:lnTo>
                    <a:pt x="22714" y="9357"/>
                  </a:lnTo>
                  <a:lnTo>
                    <a:pt x="22587" y="9505"/>
                  </a:lnTo>
                  <a:lnTo>
                    <a:pt x="22460" y="9865"/>
                  </a:lnTo>
                  <a:lnTo>
                    <a:pt x="22482" y="10034"/>
                  </a:lnTo>
                  <a:lnTo>
                    <a:pt x="23074" y="13633"/>
                  </a:lnTo>
                  <a:lnTo>
                    <a:pt x="23074" y="13633"/>
                  </a:lnTo>
                  <a:lnTo>
                    <a:pt x="19857" y="11939"/>
                  </a:lnTo>
                  <a:lnTo>
                    <a:pt x="19687" y="11876"/>
                  </a:lnTo>
                  <a:lnTo>
                    <a:pt x="19285" y="11876"/>
                  </a:lnTo>
                  <a:lnTo>
                    <a:pt x="19116" y="11939"/>
                  </a:lnTo>
                  <a:lnTo>
                    <a:pt x="15919" y="13633"/>
                  </a:lnTo>
                  <a:lnTo>
                    <a:pt x="16237" y="11728"/>
                  </a:lnTo>
                  <a:lnTo>
                    <a:pt x="16449" y="10500"/>
                  </a:lnTo>
                  <a:lnTo>
                    <a:pt x="16512" y="10034"/>
                  </a:lnTo>
                  <a:lnTo>
                    <a:pt x="16533" y="9844"/>
                  </a:lnTo>
                  <a:lnTo>
                    <a:pt x="16406" y="9484"/>
                  </a:lnTo>
                  <a:lnTo>
                    <a:pt x="16279" y="9357"/>
                  </a:lnTo>
                  <a:lnTo>
                    <a:pt x="13697" y="6817"/>
                  </a:lnTo>
                  <a:lnTo>
                    <a:pt x="17295" y="6287"/>
                  </a:lnTo>
                  <a:lnTo>
                    <a:pt x="17486" y="6245"/>
                  </a:lnTo>
                  <a:lnTo>
                    <a:pt x="17782" y="6012"/>
                  </a:lnTo>
                  <a:lnTo>
                    <a:pt x="17888" y="5864"/>
                  </a:lnTo>
                  <a:lnTo>
                    <a:pt x="19518" y="2604"/>
                  </a:lnTo>
                  <a:close/>
                  <a:moveTo>
                    <a:pt x="8320" y="7367"/>
                  </a:moveTo>
                  <a:lnTo>
                    <a:pt x="9929" y="10627"/>
                  </a:lnTo>
                  <a:lnTo>
                    <a:pt x="10034" y="10796"/>
                  </a:lnTo>
                  <a:lnTo>
                    <a:pt x="10352" y="11008"/>
                  </a:lnTo>
                  <a:lnTo>
                    <a:pt x="10542" y="11050"/>
                  </a:lnTo>
                  <a:lnTo>
                    <a:pt x="14141" y="11580"/>
                  </a:lnTo>
                  <a:lnTo>
                    <a:pt x="11537" y="14120"/>
                  </a:lnTo>
                  <a:lnTo>
                    <a:pt x="11410" y="14268"/>
                  </a:lnTo>
                  <a:lnTo>
                    <a:pt x="11305" y="14628"/>
                  </a:lnTo>
                  <a:lnTo>
                    <a:pt x="11305" y="14797"/>
                  </a:lnTo>
                  <a:lnTo>
                    <a:pt x="11918" y="18396"/>
                  </a:lnTo>
                  <a:lnTo>
                    <a:pt x="11918" y="18396"/>
                  </a:lnTo>
                  <a:lnTo>
                    <a:pt x="8680" y="16702"/>
                  </a:lnTo>
                  <a:lnTo>
                    <a:pt x="8510" y="16639"/>
                  </a:lnTo>
                  <a:lnTo>
                    <a:pt x="8108" y="16639"/>
                  </a:lnTo>
                  <a:lnTo>
                    <a:pt x="7939" y="16702"/>
                  </a:lnTo>
                  <a:lnTo>
                    <a:pt x="4721" y="18396"/>
                  </a:lnTo>
                  <a:lnTo>
                    <a:pt x="5314" y="14797"/>
                  </a:lnTo>
                  <a:lnTo>
                    <a:pt x="5356" y="14607"/>
                  </a:lnTo>
                  <a:lnTo>
                    <a:pt x="5229" y="14247"/>
                  </a:lnTo>
                  <a:lnTo>
                    <a:pt x="5081" y="14120"/>
                  </a:lnTo>
                  <a:lnTo>
                    <a:pt x="2498" y="11580"/>
                  </a:lnTo>
                  <a:lnTo>
                    <a:pt x="6097" y="11050"/>
                  </a:lnTo>
                  <a:lnTo>
                    <a:pt x="6288" y="11008"/>
                  </a:lnTo>
                  <a:lnTo>
                    <a:pt x="6584" y="10775"/>
                  </a:lnTo>
                  <a:lnTo>
                    <a:pt x="6690" y="10627"/>
                  </a:lnTo>
                  <a:lnTo>
                    <a:pt x="8320" y="7367"/>
                  </a:lnTo>
                  <a:close/>
                  <a:moveTo>
                    <a:pt x="31394" y="7367"/>
                  </a:moveTo>
                  <a:lnTo>
                    <a:pt x="33002" y="10627"/>
                  </a:lnTo>
                  <a:lnTo>
                    <a:pt x="33108" y="10796"/>
                  </a:lnTo>
                  <a:lnTo>
                    <a:pt x="33405" y="11008"/>
                  </a:lnTo>
                  <a:lnTo>
                    <a:pt x="33595" y="11050"/>
                  </a:lnTo>
                  <a:lnTo>
                    <a:pt x="37194" y="11580"/>
                  </a:lnTo>
                  <a:lnTo>
                    <a:pt x="34611" y="14120"/>
                  </a:lnTo>
                  <a:lnTo>
                    <a:pt x="34484" y="14268"/>
                  </a:lnTo>
                  <a:lnTo>
                    <a:pt x="34378" y="14628"/>
                  </a:lnTo>
                  <a:lnTo>
                    <a:pt x="34378" y="14797"/>
                  </a:lnTo>
                  <a:lnTo>
                    <a:pt x="34992" y="18396"/>
                  </a:lnTo>
                  <a:lnTo>
                    <a:pt x="34992" y="18396"/>
                  </a:lnTo>
                  <a:lnTo>
                    <a:pt x="31754" y="16702"/>
                  </a:lnTo>
                  <a:lnTo>
                    <a:pt x="31584" y="16639"/>
                  </a:lnTo>
                  <a:lnTo>
                    <a:pt x="31182" y="16639"/>
                  </a:lnTo>
                  <a:lnTo>
                    <a:pt x="31013" y="16702"/>
                  </a:lnTo>
                  <a:lnTo>
                    <a:pt x="27795" y="18396"/>
                  </a:lnTo>
                  <a:lnTo>
                    <a:pt x="28388" y="14797"/>
                  </a:lnTo>
                  <a:lnTo>
                    <a:pt x="28409" y="14607"/>
                  </a:lnTo>
                  <a:lnTo>
                    <a:pt x="28282" y="14247"/>
                  </a:lnTo>
                  <a:lnTo>
                    <a:pt x="28155" y="14120"/>
                  </a:lnTo>
                  <a:lnTo>
                    <a:pt x="25572" y="11580"/>
                  </a:lnTo>
                  <a:lnTo>
                    <a:pt x="29171" y="11050"/>
                  </a:lnTo>
                  <a:lnTo>
                    <a:pt x="29361" y="11008"/>
                  </a:lnTo>
                  <a:lnTo>
                    <a:pt x="29658" y="10775"/>
                  </a:lnTo>
                  <a:lnTo>
                    <a:pt x="29785" y="10627"/>
                  </a:lnTo>
                  <a:lnTo>
                    <a:pt x="31394" y="7367"/>
                  </a:lnTo>
                  <a:close/>
                  <a:moveTo>
                    <a:pt x="19539" y="0"/>
                  </a:moveTo>
                  <a:lnTo>
                    <a:pt x="19306" y="43"/>
                  </a:lnTo>
                  <a:lnTo>
                    <a:pt x="18925" y="275"/>
                  </a:lnTo>
                  <a:lnTo>
                    <a:pt x="18819" y="466"/>
                  </a:lnTo>
                  <a:lnTo>
                    <a:pt x="16681" y="4806"/>
                  </a:lnTo>
                  <a:lnTo>
                    <a:pt x="11876" y="5483"/>
                  </a:lnTo>
                  <a:lnTo>
                    <a:pt x="11664" y="5546"/>
                  </a:lnTo>
                  <a:lnTo>
                    <a:pt x="11326" y="5822"/>
                  </a:lnTo>
                  <a:lnTo>
                    <a:pt x="11241" y="6012"/>
                  </a:lnTo>
                  <a:lnTo>
                    <a:pt x="11199" y="6245"/>
                  </a:lnTo>
                  <a:lnTo>
                    <a:pt x="11305" y="6668"/>
                  </a:lnTo>
                  <a:lnTo>
                    <a:pt x="11453" y="6838"/>
                  </a:lnTo>
                  <a:lnTo>
                    <a:pt x="14776" y="10055"/>
                  </a:lnTo>
                  <a:lnTo>
                    <a:pt x="11199" y="9526"/>
                  </a:lnTo>
                  <a:lnTo>
                    <a:pt x="9061" y="5208"/>
                  </a:lnTo>
                  <a:lnTo>
                    <a:pt x="8934" y="5017"/>
                  </a:lnTo>
                  <a:lnTo>
                    <a:pt x="8553" y="4763"/>
                  </a:lnTo>
                  <a:lnTo>
                    <a:pt x="8341" y="4742"/>
                  </a:lnTo>
                  <a:lnTo>
                    <a:pt x="8129" y="4763"/>
                  </a:lnTo>
                  <a:lnTo>
                    <a:pt x="7748" y="5017"/>
                  </a:lnTo>
                  <a:lnTo>
                    <a:pt x="7621" y="5208"/>
                  </a:lnTo>
                  <a:lnTo>
                    <a:pt x="5483" y="9526"/>
                  </a:lnTo>
                  <a:lnTo>
                    <a:pt x="699" y="10225"/>
                  </a:lnTo>
                  <a:lnTo>
                    <a:pt x="487" y="10288"/>
                  </a:lnTo>
                  <a:lnTo>
                    <a:pt x="149" y="10563"/>
                  </a:lnTo>
                  <a:lnTo>
                    <a:pt x="64" y="10754"/>
                  </a:lnTo>
                  <a:lnTo>
                    <a:pt x="0" y="10966"/>
                  </a:lnTo>
                  <a:lnTo>
                    <a:pt x="106" y="11410"/>
                  </a:lnTo>
                  <a:lnTo>
                    <a:pt x="276" y="11580"/>
                  </a:lnTo>
                  <a:lnTo>
                    <a:pt x="3726" y="14945"/>
                  </a:lnTo>
                  <a:lnTo>
                    <a:pt x="2922" y="19708"/>
                  </a:lnTo>
                  <a:lnTo>
                    <a:pt x="2901" y="19920"/>
                  </a:lnTo>
                  <a:lnTo>
                    <a:pt x="3070" y="20322"/>
                  </a:lnTo>
                  <a:lnTo>
                    <a:pt x="3239" y="20470"/>
                  </a:lnTo>
                  <a:lnTo>
                    <a:pt x="3430" y="20576"/>
                  </a:lnTo>
                  <a:lnTo>
                    <a:pt x="3853" y="20619"/>
                  </a:lnTo>
                  <a:lnTo>
                    <a:pt x="4086" y="20513"/>
                  </a:lnTo>
                  <a:lnTo>
                    <a:pt x="8341" y="18269"/>
                  </a:lnTo>
                  <a:lnTo>
                    <a:pt x="12617" y="20513"/>
                  </a:lnTo>
                  <a:lnTo>
                    <a:pt x="12808" y="20576"/>
                  </a:lnTo>
                  <a:lnTo>
                    <a:pt x="12998" y="20597"/>
                  </a:lnTo>
                  <a:lnTo>
                    <a:pt x="13231" y="20576"/>
                  </a:lnTo>
                  <a:lnTo>
                    <a:pt x="13464" y="20428"/>
                  </a:lnTo>
                  <a:lnTo>
                    <a:pt x="13633" y="20280"/>
                  </a:lnTo>
                  <a:lnTo>
                    <a:pt x="13802" y="19899"/>
                  </a:lnTo>
                  <a:lnTo>
                    <a:pt x="13781" y="19666"/>
                  </a:lnTo>
                  <a:lnTo>
                    <a:pt x="12977" y="14903"/>
                  </a:lnTo>
                  <a:lnTo>
                    <a:pt x="14353" y="13591"/>
                  </a:lnTo>
                  <a:lnTo>
                    <a:pt x="14353" y="13591"/>
                  </a:lnTo>
                  <a:lnTo>
                    <a:pt x="14099" y="14903"/>
                  </a:lnTo>
                  <a:lnTo>
                    <a:pt x="14099" y="15136"/>
                  </a:lnTo>
                  <a:lnTo>
                    <a:pt x="14268" y="15538"/>
                  </a:lnTo>
                  <a:lnTo>
                    <a:pt x="14416" y="15665"/>
                  </a:lnTo>
                  <a:lnTo>
                    <a:pt x="14628" y="15813"/>
                  </a:lnTo>
                  <a:lnTo>
                    <a:pt x="14903" y="15835"/>
                  </a:lnTo>
                  <a:lnTo>
                    <a:pt x="15094" y="15813"/>
                  </a:lnTo>
                  <a:lnTo>
                    <a:pt x="15263" y="15750"/>
                  </a:lnTo>
                  <a:lnTo>
                    <a:pt x="19539" y="13506"/>
                  </a:lnTo>
                  <a:lnTo>
                    <a:pt x="23794" y="15750"/>
                  </a:lnTo>
                  <a:lnTo>
                    <a:pt x="24006" y="15835"/>
                  </a:lnTo>
                  <a:lnTo>
                    <a:pt x="24429" y="15813"/>
                  </a:lnTo>
                  <a:lnTo>
                    <a:pt x="24641" y="15708"/>
                  </a:lnTo>
                  <a:lnTo>
                    <a:pt x="24810" y="15559"/>
                  </a:lnTo>
                  <a:lnTo>
                    <a:pt x="24980" y="15157"/>
                  </a:lnTo>
                  <a:lnTo>
                    <a:pt x="24958" y="14945"/>
                  </a:lnTo>
                  <a:lnTo>
                    <a:pt x="24577" y="12744"/>
                  </a:lnTo>
                  <a:lnTo>
                    <a:pt x="26842" y="14945"/>
                  </a:lnTo>
                  <a:lnTo>
                    <a:pt x="26017" y="19708"/>
                  </a:lnTo>
                  <a:lnTo>
                    <a:pt x="25996" y="19920"/>
                  </a:lnTo>
                  <a:lnTo>
                    <a:pt x="26165" y="20322"/>
                  </a:lnTo>
                  <a:lnTo>
                    <a:pt x="26334" y="20470"/>
                  </a:lnTo>
                  <a:lnTo>
                    <a:pt x="26546" y="20597"/>
                  </a:lnTo>
                  <a:lnTo>
                    <a:pt x="26800" y="20619"/>
                  </a:lnTo>
                  <a:lnTo>
                    <a:pt x="27012" y="20619"/>
                  </a:lnTo>
                  <a:lnTo>
                    <a:pt x="27181" y="20555"/>
                  </a:lnTo>
                  <a:lnTo>
                    <a:pt x="31436" y="18290"/>
                  </a:lnTo>
                  <a:lnTo>
                    <a:pt x="35691" y="20555"/>
                  </a:lnTo>
                  <a:lnTo>
                    <a:pt x="35903" y="20619"/>
                  </a:lnTo>
                  <a:lnTo>
                    <a:pt x="36347" y="20597"/>
                  </a:lnTo>
                  <a:lnTo>
                    <a:pt x="36538" y="20492"/>
                  </a:lnTo>
                  <a:lnTo>
                    <a:pt x="36707" y="20343"/>
                  </a:lnTo>
                  <a:lnTo>
                    <a:pt x="36876" y="19941"/>
                  </a:lnTo>
                  <a:lnTo>
                    <a:pt x="36855" y="19730"/>
                  </a:lnTo>
                  <a:lnTo>
                    <a:pt x="36051" y="14967"/>
                  </a:lnTo>
                  <a:lnTo>
                    <a:pt x="39501" y="11601"/>
                  </a:lnTo>
                  <a:lnTo>
                    <a:pt x="39628" y="11431"/>
                  </a:lnTo>
                  <a:lnTo>
                    <a:pt x="39734" y="11008"/>
                  </a:lnTo>
                  <a:lnTo>
                    <a:pt x="39692" y="10775"/>
                  </a:lnTo>
                  <a:lnTo>
                    <a:pt x="39607" y="10563"/>
                  </a:lnTo>
                  <a:lnTo>
                    <a:pt x="39268" y="10288"/>
                  </a:lnTo>
                  <a:lnTo>
                    <a:pt x="39057" y="10246"/>
                  </a:lnTo>
                  <a:lnTo>
                    <a:pt x="34294" y="9569"/>
                  </a:lnTo>
                  <a:lnTo>
                    <a:pt x="32156" y="5229"/>
                  </a:lnTo>
                  <a:lnTo>
                    <a:pt x="32050" y="5038"/>
                  </a:lnTo>
                  <a:lnTo>
                    <a:pt x="31669" y="4806"/>
                  </a:lnTo>
                  <a:lnTo>
                    <a:pt x="31436" y="4784"/>
                  </a:lnTo>
                  <a:lnTo>
                    <a:pt x="31203" y="4806"/>
                  </a:lnTo>
                  <a:lnTo>
                    <a:pt x="30843" y="5038"/>
                  </a:lnTo>
                  <a:lnTo>
                    <a:pt x="30716" y="5229"/>
                  </a:lnTo>
                  <a:lnTo>
                    <a:pt x="28578" y="9569"/>
                  </a:lnTo>
                  <a:lnTo>
                    <a:pt x="24133" y="10204"/>
                  </a:lnTo>
                  <a:lnTo>
                    <a:pt x="27583" y="6838"/>
                  </a:lnTo>
                  <a:lnTo>
                    <a:pt x="27710" y="6668"/>
                  </a:lnTo>
                  <a:lnTo>
                    <a:pt x="27837" y="6245"/>
                  </a:lnTo>
                  <a:lnTo>
                    <a:pt x="27795" y="6012"/>
                  </a:lnTo>
                  <a:lnTo>
                    <a:pt x="27689" y="5801"/>
                  </a:lnTo>
                  <a:lnTo>
                    <a:pt x="27372" y="5525"/>
                  </a:lnTo>
                  <a:lnTo>
                    <a:pt x="27160" y="5483"/>
                  </a:lnTo>
                  <a:lnTo>
                    <a:pt x="22397" y="4806"/>
                  </a:lnTo>
                  <a:lnTo>
                    <a:pt x="20238" y="466"/>
                  </a:lnTo>
                  <a:lnTo>
                    <a:pt x="20132" y="275"/>
                  </a:lnTo>
                  <a:lnTo>
                    <a:pt x="19772" y="43"/>
                  </a:lnTo>
                  <a:lnTo>
                    <a:pt x="1953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4" name="Google Shape;984;p70"/>
            <p:cNvSpPr/>
            <p:nvPr/>
          </p:nvSpPr>
          <p:spPr>
            <a:xfrm>
              <a:off x="3582163" y="2897450"/>
              <a:ext cx="455150" cy="455675"/>
            </a:xfrm>
            <a:custGeom>
              <a:avLst/>
              <a:gdLst/>
              <a:ahLst/>
              <a:cxnLst/>
              <a:rect l="l" t="t" r="r" b="b"/>
              <a:pathLst>
                <a:path w="18206" h="18227" extrusionOk="0">
                  <a:moveTo>
                    <a:pt x="10373" y="1588"/>
                  </a:moveTo>
                  <a:lnTo>
                    <a:pt x="10373" y="4107"/>
                  </a:lnTo>
                  <a:lnTo>
                    <a:pt x="10394" y="4340"/>
                  </a:lnTo>
                  <a:lnTo>
                    <a:pt x="10648" y="4721"/>
                  </a:lnTo>
                  <a:lnTo>
                    <a:pt x="10881" y="4848"/>
                  </a:lnTo>
                  <a:lnTo>
                    <a:pt x="11093" y="4911"/>
                  </a:lnTo>
                  <a:lnTo>
                    <a:pt x="11558" y="4827"/>
                  </a:lnTo>
                  <a:lnTo>
                    <a:pt x="11749" y="4679"/>
                  </a:lnTo>
                  <a:lnTo>
                    <a:pt x="13527" y="2922"/>
                  </a:lnTo>
                  <a:lnTo>
                    <a:pt x="15347" y="4742"/>
                  </a:lnTo>
                  <a:lnTo>
                    <a:pt x="13569" y="6520"/>
                  </a:lnTo>
                  <a:lnTo>
                    <a:pt x="13421" y="6711"/>
                  </a:lnTo>
                  <a:lnTo>
                    <a:pt x="13336" y="7155"/>
                  </a:lnTo>
                  <a:lnTo>
                    <a:pt x="13421" y="7388"/>
                  </a:lnTo>
                  <a:lnTo>
                    <a:pt x="13527" y="7579"/>
                  </a:lnTo>
                  <a:lnTo>
                    <a:pt x="13908" y="7833"/>
                  </a:lnTo>
                  <a:lnTo>
                    <a:pt x="14162" y="7854"/>
                  </a:lnTo>
                  <a:lnTo>
                    <a:pt x="16660" y="7854"/>
                  </a:lnTo>
                  <a:lnTo>
                    <a:pt x="16660" y="10436"/>
                  </a:lnTo>
                  <a:lnTo>
                    <a:pt x="14162" y="10436"/>
                  </a:lnTo>
                  <a:lnTo>
                    <a:pt x="13908" y="10458"/>
                  </a:lnTo>
                  <a:lnTo>
                    <a:pt x="13527" y="10690"/>
                  </a:lnTo>
                  <a:lnTo>
                    <a:pt x="13421" y="10902"/>
                  </a:lnTo>
                  <a:lnTo>
                    <a:pt x="13336" y="11135"/>
                  </a:lnTo>
                  <a:lnTo>
                    <a:pt x="13421" y="11580"/>
                  </a:lnTo>
                  <a:lnTo>
                    <a:pt x="13569" y="11770"/>
                  </a:lnTo>
                  <a:lnTo>
                    <a:pt x="15347" y="13548"/>
                  </a:lnTo>
                  <a:lnTo>
                    <a:pt x="13527" y="15369"/>
                  </a:lnTo>
                  <a:lnTo>
                    <a:pt x="11749" y="13612"/>
                  </a:lnTo>
                  <a:lnTo>
                    <a:pt x="11558" y="13464"/>
                  </a:lnTo>
                  <a:lnTo>
                    <a:pt x="11093" y="13358"/>
                  </a:lnTo>
                  <a:lnTo>
                    <a:pt x="10881" y="13421"/>
                  </a:lnTo>
                  <a:lnTo>
                    <a:pt x="10669" y="13527"/>
                  </a:lnTo>
                  <a:lnTo>
                    <a:pt x="10394" y="13929"/>
                  </a:lnTo>
                  <a:lnTo>
                    <a:pt x="10373" y="14162"/>
                  </a:lnTo>
                  <a:lnTo>
                    <a:pt x="10373" y="16681"/>
                  </a:lnTo>
                  <a:lnTo>
                    <a:pt x="7769" y="16681"/>
                  </a:lnTo>
                  <a:lnTo>
                    <a:pt x="7769" y="14162"/>
                  </a:lnTo>
                  <a:lnTo>
                    <a:pt x="7748" y="13929"/>
                  </a:lnTo>
                  <a:lnTo>
                    <a:pt x="7494" y="13527"/>
                  </a:lnTo>
                  <a:lnTo>
                    <a:pt x="7282" y="13421"/>
                  </a:lnTo>
                  <a:lnTo>
                    <a:pt x="7049" y="13337"/>
                  </a:lnTo>
                  <a:lnTo>
                    <a:pt x="6584" y="13442"/>
                  </a:lnTo>
                  <a:lnTo>
                    <a:pt x="6393" y="13612"/>
                  </a:lnTo>
                  <a:lnTo>
                    <a:pt x="4636" y="15369"/>
                  </a:lnTo>
                  <a:lnTo>
                    <a:pt x="2794" y="13548"/>
                  </a:lnTo>
                  <a:lnTo>
                    <a:pt x="4573" y="11770"/>
                  </a:lnTo>
                  <a:lnTo>
                    <a:pt x="4721" y="11580"/>
                  </a:lnTo>
                  <a:lnTo>
                    <a:pt x="4805" y="11135"/>
                  </a:lnTo>
                  <a:lnTo>
                    <a:pt x="4742" y="10902"/>
                  </a:lnTo>
                  <a:lnTo>
                    <a:pt x="4615" y="10690"/>
                  </a:lnTo>
                  <a:lnTo>
                    <a:pt x="4234" y="10458"/>
                  </a:lnTo>
                  <a:lnTo>
                    <a:pt x="4001" y="10436"/>
                  </a:lnTo>
                  <a:lnTo>
                    <a:pt x="1482" y="10436"/>
                  </a:lnTo>
                  <a:lnTo>
                    <a:pt x="1482" y="7833"/>
                  </a:lnTo>
                  <a:lnTo>
                    <a:pt x="4001" y="7833"/>
                  </a:lnTo>
                  <a:lnTo>
                    <a:pt x="4234" y="7812"/>
                  </a:lnTo>
                  <a:lnTo>
                    <a:pt x="4615" y="7558"/>
                  </a:lnTo>
                  <a:lnTo>
                    <a:pt x="4742" y="7346"/>
                  </a:lnTo>
                  <a:lnTo>
                    <a:pt x="4805" y="7134"/>
                  </a:lnTo>
                  <a:lnTo>
                    <a:pt x="4721" y="6668"/>
                  </a:lnTo>
                  <a:lnTo>
                    <a:pt x="4573" y="6478"/>
                  </a:lnTo>
                  <a:lnTo>
                    <a:pt x="2794" y="4700"/>
                  </a:lnTo>
                  <a:lnTo>
                    <a:pt x="4636" y="2879"/>
                  </a:lnTo>
                  <a:lnTo>
                    <a:pt x="6393" y="4657"/>
                  </a:lnTo>
                  <a:lnTo>
                    <a:pt x="6584" y="4806"/>
                  </a:lnTo>
                  <a:lnTo>
                    <a:pt x="7028" y="4890"/>
                  </a:lnTo>
                  <a:lnTo>
                    <a:pt x="7282" y="4827"/>
                  </a:lnTo>
                  <a:lnTo>
                    <a:pt x="7473" y="4700"/>
                  </a:lnTo>
                  <a:lnTo>
                    <a:pt x="7748" y="4319"/>
                  </a:lnTo>
                  <a:lnTo>
                    <a:pt x="7769" y="4086"/>
                  </a:lnTo>
                  <a:lnTo>
                    <a:pt x="7769" y="1588"/>
                  </a:lnTo>
                  <a:close/>
                  <a:moveTo>
                    <a:pt x="7049" y="0"/>
                  </a:moveTo>
                  <a:lnTo>
                    <a:pt x="6901" y="21"/>
                  </a:lnTo>
                  <a:lnTo>
                    <a:pt x="6605" y="127"/>
                  </a:lnTo>
                  <a:lnTo>
                    <a:pt x="6393" y="360"/>
                  </a:lnTo>
                  <a:lnTo>
                    <a:pt x="6287" y="635"/>
                  </a:lnTo>
                  <a:lnTo>
                    <a:pt x="6266" y="805"/>
                  </a:lnTo>
                  <a:lnTo>
                    <a:pt x="6266" y="2181"/>
                  </a:lnTo>
                  <a:lnTo>
                    <a:pt x="5292" y="1186"/>
                  </a:lnTo>
                  <a:lnTo>
                    <a:pt x="5165" y="1101"/>
                  </a:lnTo>
                  <a:lnTo>
                    <a:pt x="4890" y="974"/>
                  </a:lnTo>
                  <a:lnTo>
                    <a:pt x="4573" y="974"/>
                  </a:lnTo>
                  <a:lnTo>
                    <a:pt x="4297" y="1101"/>
                  </a:lnTo>
                  <a:lnTo>
                    <a:pt x="4170" y="1186"/>
                  </a:lnTo>
                  <a:lnTo>
                    <a:pt x="1186" y="4149"/>
                  </a:lnTo>
                  <a:lnTo>
                    <a:pt x="1080" y="4276"/>
                  </a:lnTo>
                  <a:lnTo>
                    <a:pt x="953" y="4573"/>
                  </a:lnTo>
                  <a:lnTo>
                    <a:pt x="953" y="4869"/>
                  </a:lnTo>
                  <a:lnTo>
                    <a:pt x="1080" y="5144"/>
                  </a:lnTo>
                  <a:lnTo>
                    <a:pt x="1186" y="5271"/>
                  </a:lnTo>
                  <a:lnTo>
                    <a:pt x="2159" y="6245"/>
                  </a:lnTo>
                  <a:lnTo>
                    <a:pt x="783" y="6245"/>
                  </a:lnTo>
                  <a:lnTo>
                    <a:pt x="614" y="6266"/>
                  </a:lnTo>
                  <a:lnTo>
                    <a:pt x="339" y="6372"/>
                  </a:lnTo>
                  <a:lnTo>
                    <a:pt x="127" y="6584"/>
                  </a:lnTo>
                  <a:lnTo>
                    <a:pt x="0" y="6880"/>
                  </a:lnTo>
                  <a:lnTo>
                    <a:pt x="0" y="7049"/>
                  </a:lnTo>
                  <a:lnTo>
                    <a:pt x="0" y="11220"/>
                  </a:lnTo>
                  <a:lnTo>
                    <a:pt x="0" y="11389"/>
                  </a:lnTo>
                  <a:lnTo>
                    <a:pt x="127" y="11664"/>
                  </a:lnTo>
                  <a:lnTo>
                    <a:pt x="339" y="11876"/>
                  </a:lnTo>
                  <a:lnTo>
                    <a:pt x="614" y="12003"/>
                  </a:lnTo>
                  <a:lnTo>
                    <a:pt x="783" y="12024"/>
                  </a:lnTo>
                  <a:lnTo>
                    <a:pt x="2159" y="12024"/>
                  </a:lnTo>
                  <a:lnTo>
                    <a:pt x="1186" y="12998"/>
                  </a:lnTo>
                  <a:lnTo>
                    <a:pt x="1080" y="13125"/>
                  </a:lnTo>
                  <a:lnTo>
                    <a:pt x="953" y="13400"/>
                  </a:lnTo>
                  <a:lnTo>
                    <a:pt x="953" y="13718"/>
                  </a:lnTo>
                  <a:lnTo>
                    <a:pt x="1080" y="13993"/>
                  </a:lnTo>
                  <a:lnTo>
                    <a:pt x="1186" y="14099"/>
                  </a:lnTo>
                  <a:lnTo>
                    <a:pt x="4128" y="17041"/>
                  </a:lnTo>
                  <a:lnTo>
                    <a:pt x="4255" y="17147"/>
                  </a:lnTo>
                  <a:lnTo>
                    <a:pt x="4530" y="17274"/>
                  </a:lnTo>
                  <a:lnTo>
                    <a:pt x="4848" y="17274"/>
                  </a:lnTo>
                  <a:lnTo>
                    <a:pt x="5123" y="17147"/>
                  </a:lnTo>
                  <a:lnTo>
                    <a:pt x="5229" y="17041"/>
                  </a:lnTo>
                  <a:lnTo>
                    <a:pt x="6224" y="16067"/>
                  </a:lnTo>
                  <a:lnTo>
                    <a:pt x="6224" y="17443"/>
                  </a:lnTo>
                  <a:lnTo>
                    <a:pt x="6224" y="17613"/>
                  </a:lnTo>
                  <a:lnTo>
                    <a:pt x="6351" y="17888"/>
                  </a:lnTo>
                  <a:lnTo>
                    <a:pt x="6562" y="18100"/>
                  </a:lnTo>
                  <a:lnTo>
                    <a:pt x="6838" y="18227"/>
                  </a:lnTo>
                  <a:lnTo>
                    <a:pt x="11347" y="18227"/>
                  </a:lnTo>
                  <a:lnTo>
                    <a:pt x="11622" y="18100"/>
                  </a:lnTo>
                  <a:lnTo>
                    <a:pt x="11855" y="17888"/>
                  </a:lnTo>
                  <a:lnTo>
                    <a:pt x="11960" y="17613"/>
                  </a:lnTo>
                  <a:lnTo>
                    <a:pt x="11982" y="17443"/>
                  </a:lnTo>
                  <a:lnTo>
                    <a:pt x="11982" y="16067"/>
                  </a:lnTo>
                  <a:lnTo>
                    <a:pt x="12955" y="17041"/>
                  </a:lnTo>
                  <a:lnTo>
                    <a:pt x="13082" y="17147"/>
                  </a:lnTo>
                  <a:lnTo>
                    <a:pt x="13379" y="17274"/>
                  </a:lnTo>
                  <a:lnTo>
                    <a:pt x="13675" y="17274"/>
                  </a:lnTo>
                  <a:lnTo>
                    <a:pt x="13950" y="17147"/>
                  </a:lnTo>
                  <a:lnTo>
                    <a:pt x="14077" y="17041"/>
                  </a:lnTo>
                  <a:lnTo>
                    <a:pt x="17020" y="14099"/>
                  </a:lnTo>
                  <a:lnTo>
                    <a:pt x="17126" y="13972"/>
                  </a:lnTo>
                  <a:lnTo>
                    <a:pt x="17232" y="13696"/>
                  </a:lnTo>
                  <a:lnTo>
                    <a:pt x="17232" y="13379"/>
                  </a:lnTo>
                  <a:lnTo>
                    <a:pt x="17126" y="13104"/>
                  </a:lnTo>
                  <a:lnTo>
                    <a:pt x="17020" y="12998"/>
                  </a:lnTo>
                  <a:lnTo>
                    <a:pt x="16025" y="12024"/>
                  </a:lnTo>
                  <a:lnTo>
                    <a:pt x="17401" y="12024"/>
                  </a:lnTo>
                  <a:lnTo>
                    <a:pt x="17570" y="12003"/>
                  </a:lnTo>
                  <a:lnTo>
                    <a:pt x="17867" y="11876"/>
                  </a:lnTo>
                  <a:lnTo>
                    <a:pt x="18078" y="11664"/>
                  </a:lnTo>
                  <a:lnTo>
                    <a:pt x="18184" y="11389"/>
                  </a:lnTo>
                  <a:lnTo>
                    <a:pt x="18205" y="11220"/>
                  </a:lnTo>
                  <a:lnTo>
                    <a:pt x="18205" y="7049"/>
                  </a:lnTo>
                  <a:lnTo>
                    <a:pt x="18205" y="6880"/>
                  </a:lnTo>
                  <a:lnTo>
                    <a:pt x="18121" y="6605"/>
                  </a:lnTo>
                  <a:lnTo>
                    <a:pt x="17909" y="6372"/>
                  </a:lnTo>
                  <a:lnTo>
                    <a:pt x="17634" y="6266"/>
                  </a:lnTo>
                  <a:lnTo>
                    <a:pt x="17464" y="6245"/>
                  </a:lnTo>
                  <a:lnTo>
                    <a:pt x="16088" y="6245"/>
                  </a:lnTo>
                  <a:lnTo>
                    <a:pt x="17062" y="5271"/>
                  </a:lnTo>
                  <a:lnTo>
                    <a:pt x="17168" y="5144"/>
                  </a:lnTo>
                  <a:lnTo>
                    <a:pt x="17295" y="4869"/>
                  </a:lnTo>
                  <a:lnTo>
                    <a:pt x="17295" y="4721"/>
                  </a:lnTo>
                  <a:lnTo>
                    <a:pt x="17295" y="4552"/>
                  </a:lnTo>
                  <a:lnTo>
                    <a:pt x="17168" y="4255"/>
                  </a:lnTo>
                  <a:lnTo>
                    <a:pt x="17062" y="4149"/>
                  </a:lnTo>
                  <a:lnTo>
                    <a:pt x="14120" y="1228"/>
                  </a:lnTo>
                  <a:lnTo>
                    <a:pt x="13993" y="1101"/>
                  </a:lnTo>
                  <a:lnTo>
                    <a:pt x="13717" y="995"/>
                  </a:lnTo>
                  <a:lnTo>
                    <a:pt x="13400" y="995"/>
                  </a:lnTo>
                  <a:lnTo>
                    <a:pt x="13125" y="1101"/>
                  </a:lnTo>
                  <a:lnTo>
                    <a:pt x="13019" y="1228"/>
                  </a:lnTo>
                  <a:lnTo>
                    <a:pt x="12024" y="2202"/>
                  </a:lnTo>
                  <a:lnTo>
                    <a:pt x="12024" y="805"/>
                  </a:lnTo>
                  <a:lnTo>
                    <a:pt x="12024" y="635"/>
                  </a:lnTo>
                  <a:lnTo>
                    <a:pt x="11897" y="360"/>
                  </a:lnTo>
                  <a:lnTo>
                    <a:pt x="11685" y="127"/>
                  </a:lnTo>
                  <a:lnTo>
                    <a:pt x="11389" y="21"/>
                  </a:lnTo>
                  <a:lnTo>
                    <a:pt x="112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5" name="Google Shape;985;p70"/>
            <p:cNvSpPr/>
            <p:nvPr/>
          </p:nvSpPr>
          <p:spPr>
            <a:xfrm>
              <a:off x="3738263" y="3053575"/>
              <a:ext cx="143975" cy="144500"/>
            </a:xfrm>
            <a:custGeom>
              <a:avLst/>
              <a:gdLst/>
              <a:ahLst/>
              <a:cxnLst/>
              <a:rect l="l" t="t" r="r" b="b"/>
              <a:pathLst>
                <a:path w="5759" h="5780" extrusionOk="0">
                  <a:moveTo>
                    <a:pt x="2880" y="1588"/>
                  </a:moveTo>
                  <a:lnTo>
                    <a:pt x="3134" y="1609"/>
                  </a:lnTo>
                  <a:lnTo>
                    <a:pt x="3600" y="1799"/>
                  </a:lnTo>
                  <a:lnTo>
                    <a:pt x="3959" y="2159"/>
                  </a:lnTo>
                  <a:lnTo>
                    <a:pt x="4150" y="2625"/>
                  </a:lnTo>
                  <a:lnTo>
                    <a:pt x="4171" y="2879"/>
                  </a:lnTo>
                  <a:lnTo>
                    <a:pt x="4150" y="3154"/>
                  </a:lnTo>
                  <a:lnTo>
                    <a:pt x="3959" y="3620"/>
                  </a:lnTo>
                  <a:lnTo>
                    <a:pt x="3600" y="3959"/>
                  </a:lnTo>
                  <a:lnTo>
                    <a:pt x="3134" y="4170"/>
                  </a:lnTo>
                  <a:lnTo>
                    <a:pt x="2880" y="4191"/>
                  </a:lnTo>
                  <a:lnTo>
                    <a:pt x="2626" y="4170"/>
                  </a:lnTo>
                  <a:lnTo>
                    <a:pt x="2160" y="3959"/>
                  </a:lnTo>
                  <a:lnTo>
                    <a:pt x="1800" y="3620"/>
                  </a:lnTo>
                  <a:lnTo>
                    <a:pt x="1610" y="3154"/>
                  </a:lnTo>
                  <a:lnTo>
                    <a:pt x="1589" y="2879"/>
                  </a:lnTo>
                  <a:lnTo>
                    <a:pt x="1610" y="2625"/>
                  </a:lnTo>
                  <a:lnTo>
                    <a:pt x="1800" y="2159"/>
                  </a:lnTo>
                  <a:lnTo>
                    <a:pt x="2160" y="1799"/>
                  </a:lnTo>
                  <a:lnTo>
                    <a:pt x="2626" y="1609"/>
                  </a:lnTo>
                  <a:lnTo>
                    <a:pt x="2880" y="1588"/>
                  </a:lnTo>
                  <a:close/>
                  <a:moveTo>
                    <a:pt x="2584" y="0"/>
                  </a:moveTo>
                  <a:lnTo>
                    <a:pt x="2012" y="127"/>
                  </a:lnTo>
                  <a:lnTo>
                    <a:pt x="1504" y="339"/>
                  </a:lnTo>
                  <a:lnTo>
                    <a:pt x="1038" y="656"/>
                  </a:lnTo>
                  <a:lnTo>
                    <a:pt x="657" y="1058"/>
                  </a:lnTo>
                  <a:lnTo>
                    <a:pt x="340" y="1503"/>
                  </a:lnTo>
                  <a:lnTo>
                    <a:pt x="128" y="2032"/>
                  </a:lnTo>
                  <a:lnTo>
                    <a:pt x="1" y="2583"/>
                  </a:lnTo>
                  <a:lnTo>
                    <a:pt x="1" y="2879"/>
                  </a:lnTo>
                  <a:lnTo>
                    <a:pt x="1" y="3175"/>
                  </a:lnTo>
                  <a:lnTo>
                    <a:pt x="128" y="3747"/>
                  </a:lnTo>
                  <a:lnTo>
                    <a:pt x="340" y="4255"/>
                  </a:lnTo>
                  <a:lnTo>
                    <a:pt x="657" y="4721"/>
                  </a:lnTo>
                  <a:lnTo>
                    <a:pt x="1038" y="5102"/>
                  </a:lnTo>
                  <a:lnTo>
                    <a:pt x="1504" y="5419"/>
                  </a:lnTo>
                  <a:lnTo>
                    <a:pt x="2012" y="5652"/>
                  </a:lnTo>
                  <a:lnTo>
                    <a:pt x="2584" y="5758"/>
                  </a:lnTo>
                  <a:lnTo>
                    <a:pt x="2880" y="5779"/>
                  </a:lnTo>
                  <a:lnTo>
                    <a:pt x="3176" y="5758"/>
                  </a:lnTo>
                  <a:lnTo>
                    <a:pt x="3748" y="5652"/>
                  </a:lnTo>
                  <a:lnTo>
                    <a:pt x="4256" y="5419"/>
                  </a:lnTo>
                  <a:lnTo>
                    <a:pt x="4722" y="5102"/>
                  </a:lnTo>
                  <a:lnTo>
                    <a:pt x="5103" y="4721"/>
                  </a:lnTo>
                  <a:lnTo>
                    <a:pt x="5420" y="4255"/>
                  </a:lnTo>
                  <a:lnTo>
                    <a:pt x="5632" y="3747"/>
                  </a:lnTo>
                  <a:lnTo>
                    <a:pt x="5759" y="3175"/>
                  </a:lnTo>
                  <a:lnTo>
                    <a:pt x="5759" y="2879"/>
                  </a:lnTo>
                  <a:lnTo>
                    <a:pt x="5759" y="2583"/>
                  </a:lnTo>
                  <a:lnTo>
                    <a:pt x="5632" y="2032"/>
                  </a:lnTo>
                  <a:lnTo>
                    <a:pt x="5420" y="1503"/>
                  </a:lnTo>
                  <a:lnTo>
                    <a:pt x="5103" y="1058"/>
                  </a:lnTo>
                  <a:lnTo>
                    <a:pt x="4722" y="656"/>
                  </a:lnTo>
                  <a:lnTo>
                    <a:pt x="4256" y="339"/>
                  </a:lnTo>
                  <a:lnTo>
                    <a:pt x="3748" y="127"/>
                  </a:lnTo>
                  <a:lnTo>
                    <a:pt x="317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86" name="Google Shape;986;p70"/>
          <p:cNvGrpSpPr/>
          <p:nvPr/>
        </p:nvGrpSpPr>
        <p:grpSpPr>
          <a:xfrm>
            <a:off x="6306156" y="4168434"/>
            <a:ext cx="561160" cy="656156"/>
            <a:chOff x="4028800" y="2302075"/>
            <a:chExt cx="992325" cy="1111375"/>
          </a:xfrm>
        </p:grpSpPr>
        <p:sp>
          <p:nvSpPr>
            <p:cNvPr id="987" name="Google Shape;987;p70"/>
            <p:cNvSpPr/>
            <p:nvPr/>
          </p:nvSpPr>
          <p:spPr>
            <a:xfrm>
              <a:off x="4028800" y="2302075"/>
              <a:ext cx="992325" cy="1111375"/>
            </a:xfrm>
            <a:custGeom>
              <a:avLst/>
              <a:gdLst/>
              <a:ahLst/>
              <a:cxnLst/>
              <a:rect l="l" t="t" r="r" b="b"/>
              <a:pathLst>
                <a:path w="39693" h="44455" extrusionOk="0">
                  <a:moveTo>
                    <a:pt x="23816" y="1588"/>
                  </a:moveTo>
                  <a:lnTo>
                    <a:pt x="23816" y="2392"/>
                  </a:lnTo>
                  <a:lnTo>
                    <a:pt x="23816" y="3176"/>
                  </a:lnTo>
                  <a:lnTo>
                    <a:pt x="23816" y="3980"/>
                  </a:lnTo>
                  <a:lnTo>
                    <a:pt x="23816" y="9526"/>
                  </a:lnTo>
                  <a:lnTo>
                    <a:pt x="15877" y="9526"/>
                  </a:lnTo>
                  <a:lnTo>
                    <a:pt x="15877" y="3980"/>
                  </a:lnTo>
                  <a:lnTo>
                    <a:pt x="15877" y="3176"/>
                  </a:lnTo>
                  <a:lnTo>
                    <a:pt x="15877" y="2392"/>
                  </a:lnTo>
                  <a:lnTo>
                    <a:pt x="15877" y="1588"/>
                  </a:lnTo>
                  <a:close/>
                  <a:moveTo>
                    <a:pt x="19053" y="11114"/>
                  </a:moveTo>
                  <a:lnTo>
                    <a:pt x="19053" y="14289"/>
                  </a:lnTo>
                  <a:lnTo>
                    <a:pt x="15877" y="14289"/>
                  </a:lnTo>
                  <a:lnTo>
                    <a:pt x="15877" y="11114"/>
                  </a:lnTo>
                  <a:close/>
                  <a:moveTo>
                    <a:pt x="23816" y="11114"/>
                  </a:moveTo>
                  <a:lnTo>
                    <a:pt x="23816" y="14289"/>
                  </a:lnTo>
                  <a:lnTo>
                    <a:pt x="20640" y="14289"/>
                  </a:lnTo>
                  <a:lnTo>
                    <a:pt x="20640" y="11114"/>
                  </a:lnTo>
                  <a:close/>
                  <a:moveTo>
                    <a:pt x="19053" y="15877"/>
                  </a:moveTo>
                  <a:lnTo>
                    <a:pt x="19053" y="19052"/>
                  </a:lnTo>
                  <a:lnTo>
                    <a:pt x="15877" y="19052"/>
                  </a:lnTo>
                  <a:lnTo>
                    <a:pt x="15877" y="15877"/>
                  </a:lnTo>
                  <a:close/>
                  <a:moveTo>
                    <a:pt x="23816" y="15877"/>
                  </a:moveTo>
                  <a:lnTo>
                    <a:pt x="23816" y="19052"/>
                  </a:lnTo>
                  <a:lnTo>
                    <a:pt x="20640" y="19052"/>
                  </a:lnTo>
                  <a:lnTo>
                    <a:pt x="20640" y="15877"/>
                  </a:lnTo>
                  <a:close/>
                  <a:moveTo>
                    <a:pt x="19053" y="20640"/>
                  </a:moveTo>
                  <a:lnTo>
                    <a:pt x="19053" y="23815"/>
                  </a:lnTo>
                  <a:lnTo>
                    <a:pt x="15877" y="23815"/>
                  </a:lnTo>
                  <a:lnTo>
                    <a:pt x="15877" y="20640"/>
                  </a:lnTo>
                  <a:close/>
                  <a:moveTo>
                    <a:pt x="23816" y="20640"/>
                  </a:moveTo>
                  <a:lnTo>
                    <a:pt x="23816" y="23815"/>
                  </a:lnTo>
                  <a:lnTo>
                    <a:pt x="20640" y="23815"/>
                  </a:lnTo>
                  <a:lnTo>
                    <a:pt x="20640" y="20640"/>
                  </a:lnTo>
                  <a:close/>
                  <a:moveTo>
                    <a:pt x="7135" y="25403"/>
                  </a:moveTo>
                  <a:lnTo>
                    <a:pt x="7135" y="28578"/>
                  </a:lnTo>
                  <a:lnTo>
                    <a:pt x="1588" y="28578"/>
                  </a:lnTo>
                  <a:lnTo>
                    <a:pt x="1588" y="25403"/>
                  </a:lnTo>
                  <a:close/>
                  <a:moveTo>
                    <a:pt x="19053" y="25403"/>
                  </a:moveTo>
                  <a:lnTo>
                    <a:pt x="19053" y="28578"/>
                  </a:lnTo>
                  <a:lnTo>
                    <a:pt x="15877" y="28578"/>
                  </a:lnTo>
                  <a:lnTo>
                    <a:pt x="15877" y="25403"/>
                  </a:lnTo>
                  <a:close/>
                  <a:moveTo>
                    <a:pt x="23816" y="25403"/>
                  </a:moveTo>
                  <a:lnTo>
                    <a:pt x="23816" y="28578"/>
                  </a:lnTo>
                  <a:lnTo>
                    <a:pt x="20640" y="28578"/>
                  </a:lnTo>
                  <a:lnTo>
                    <a:pt x="20640" y="25403"/>
                  </a:lnTo>
                  <a:close/>
                  <a:moveTo>
                    <a:pt x="38104" y="25403"/>
                  </a:moveTo>
                  <a:lnTo>
                    <a:pt x="38104" y="28578"/>
                  </a:lnTo>
                  <a:lnTo>
                    <a:pt x="32537" y="28578"/>
                  </a:lnTo>
                  <a:lnTo>
                    <a:pt x="32537" y="25403"/>
                  </a:lnTo>
                  <a:close/>
                  <a:moveTo>
                    <a:pt x="7135" y="30166"/>
                  </a:moveTo>
                  <a:lnTo>
                    <a:pt x="7135" y="33341"/>
                  </a:lnTo>
                  <a:lnTo>
                    <a:pt x="1588" y="33341"/>
                  </a:lnTo>
                  <a:lnTo>
                    <a:pt x="1588" y="30166"/>
                  </a:lnTo>
                  <a:close/>
                  <a:moveTo>
                    <a:pt x="19053" y="30166"/>
                  </a:moveTo>
                  <a:lnTo>
                    <a:pt x="19053" y="33341"/>
                  </a:lnTo>
                  <a:lnTo>
                    <a:pt x="15877" y="33341"/>
                  </a:lnTo>
                  <a:lnTo>
                    <a:pt x="15877" y="30166"/>
                  </a:lnTo>
                  <a:close/>
                  <a:moveTo>
                    <a:pt x="23816" y="30166"/>
                  </a:moveTo>
                  <a:lnTo>
                    <a:pt x="23816" y="33341"/>
                  </a:lnTo>
                  <a:lnTo>
                    <a:pt x="20640" y="33341"/>
                  </a:lnTo>
                  <a:lnTo>
                    <a:pt x="20640" y="30166"/>
                  </a:lnTo>
                  <a:close/>
                  <a:moveTo>
                    <a:pt x="38104" y="30166"/>
                  </a:moveTo>
                  <a:lnTo>
                    <a:pt x="38104" y="33341"/>
                  </a:lnTo>
                  <a:lnTo>
                    <a:pt x="32537" y="33341"/>
                  </a:lnTo>
                  <a:lnTo>
                    <a:pt x="32537" y="30166"/>
                  </a:lnTo>
                  <a:close/>
                  <a:moveTo>
                    <a:pt x="7135" y="34929"/>
                  </a:moveTo>
                  <a:lnTo>
                    <a:pt x="7135" y="38104"/>
                  </a:lnTo>
                  <a:lnTo>
                    <a:pt x="1588" y="38104"/>
                  </a:lnTo>
                  <a:lnTo>
                    <a:pt x="1588" y="34929"/>
                  </a:lnTo>
                  <a:close/>
                  <a:moveTo>
                    <a:pt x="38104" y="34929"/>
                  </a:moveTo>
                  <a:lnTo>
                    <a:pt x="38104" y="38104"/>
                  </a:lnTo>
                  <a:lnTo>
                    <a:pt x="32537" y="38104"/>
                  </a:lnTo>
                  <a:lnTo>
                    <a:pt x="32537" y="34929"/>
                  </a:lnTo>
                  <a:close/>
                  <a:moveTo>
                    <a:pt x="7135" y="39692"/>
                  </a:moveTo>
                  <a:lnTo>
                    <a:pt x="7135" y="42867"/>
                  </a:lnTo>
                  <a:lnTo>
                    <a:pt x="1588" y="42867"/>
                  </a:lnTo>
                  <a:lnTo>
                    <a:pt x="1588" y="39692"/>
                  </a:lnTo>
                  <a:close/>
                  <a:moveTo>
                    <a:pt x="23816" y="39692"/>
                  </a:moveTo>
                  <a:lnTo>
                    <a:pt x="23816" y="42867"/>
                  </a:lnTo>
                  <a:lnTo>
                    <a:pt x="15877" y="42867"/>
                  </a:lnTo>
                  <a:lnTo>
                    <a:pt x="15877" y="39692"/>
                  </a:lnTo>
                  <a:close/>
                  <a:moveTo>
                    <a:pt x="30949" y="3980"/>
                  </a:moveTo>
                  <a:lnTo>
                    <a:pt x="30949" y="23815"/>
                  </a:lnTo>
                  <a:lnTo>
                    <a:pt x="30949" y="25403"/>
                  </a:lnTo>
                  <a:lnTo>
                    <a:pt x="30949" y="28578"/>
                  </a:lnTo>
                  <a:lnTo>
                    <a:pt x="30949" y="30166"/>
                  </a:lnTo>
                  <a:lnTo>
                    <a:pt x="30949" y="33341"/>
                  </a:lnTo>
                  <a:lnTo>
                    <a:pt x="30949" y="34929"/>
                  </a:lnTo>
                  <a:lnTo>
                    <a:pt x="30949" y="38104"/>
                  </a:lnTo>
                  <a:lnTo>
                    <a:pt x="30949" y="39692"/>
                  </a:lnTo>
                  <a:lnTo>
                    <a:pt x="30949" y="42867"/>
                  </a:lnTo>
                  <a:lnTo>
                    <a:pt x="25403" y="42867"/>
                  </a:lnTo>
                  <a:lnTo>
                    <a:pt x="25403" y="39692"/>
                  </a:lnTo>
                  <a:lnTo>
                    <a:pt x="25403" y="38909"/>
                  </a:lnTo>
                  <a:lnTo>
                    <a:pt x="25382" y="38739"/>
                  </a:lnTo>
                  <a:lnTo>
                    <a:pt x="25255" y="38443"/>
                  </a:lnTo>
                  <a:lnTo>
                    <a:pt x="25043" y="38231"/>
                  </a:lnTo>
                  <a:lnTo>
                    <a:pt x="24768" y="38125"/>
                  </a:lnTo>
                  <a:lnTo>
                    <a:pt x="24599" y="38104"/>
                  </a:lnTo>
                  <a:lnTo>
                    <a:pt x="15073" y="38104"/>
                  </a:lnTo>
                  <a:lnTo>
                    <a:pt x="14925" y="38125"/>
                  </a:lnTo>
                  <a:lnTo>
                    <a:pt x="14628" y="38231"/>
                  </a:lnTo>
                  <a:lnTo>
                    <a:pt x="14417" y="38443"/>
                  </a:lnTo>
                  <a:lnTo>
                    <a:pt x="14290" y="38739"/>
                  </a:lnTo>
                  <a:lnTo>
                    <a:pt x="14290" y="38909"/>
                  </a:lnTo>
                  <a:lnTo>
                    <a:pt x="14290" y="39692"/>
                  </a:lnTo>
                  <a:lnTo>
                    <a:pt x="14290" y="42867"/>
                  </a:lnTo>
                  <a:lnTo>
                    <a:pt x="8722" y="42867"/>
                  </a:lnTo>
                  <a:lnTo>
                    <a:pt x="8722" y="39692"/>
                  </a:lnTo>
                  <a:lnTo>
                    <a:pt x="8722" y="38104"/>
                  </a:lnTo>
                  <a:lnTo>
                    <a:pt x="8722" y="34929"/>
                  </a:lnTo>
                  <a:lnTo>
                    <a:pt x="8722" y="33341"/>
                  </a:lnTo>
                  <a:lnTo>
                    <a:pt x="8722" y="30166"/>
                  </a:lnTo>
                  <a:lnTo>
                    <a:pt x="8722" y="28578"/>
                  </a:lnTo>
                  <a:lnTo>
                    <a:pt x="8722" y="25403"/>
                  </a:lnTo>
                  <a:lnTo>
                    <a:pt x="8722" y="23815"/>
                  </a:lnTo>
                  <a:lnTo>
                    <a:pt x="8722" y="3980"/>
                  </a:lnTo>
                  <a:lnTo>
                    <a:pt x="14290" y="3980"/>
                  </a:lnTo>
                  <a:lnTo>
                    <a:pt x="14290" y="10331"/>
                  </a:lnTo>
                  <a:lnTo>
                    <a:pt x="14290" y="15094"/>
                  </a:lnTo>
                  <a:lnTo>
                    <a:pt x="14290" y="23815"/>
                  </a:lnTo>
                  <a:lnTo>
                    <a:pt x="14290" y="25403"/>
                  </a:lnTo>
                  <a:lnTo>
                    <a:pt x="14290" y="28578"/>
                  </a:lnTo>
                  <a:lnTo>
                    <a:pt x="14290" y="30166"/>
                  </a:lnTo>
                  <a:lnTo>
                    <a:pt x="14290" y="33341"/>
                  </a:lnTo>
                  <a:lnTo>
                    <a:pt x="14290" y="34146"/>
                  </a:lnTo>
                  <a:lnTo>
                    <a:pt x="14290" y="34294"/>
                  </a:lnTo>
                  <a:lnTo>
                    <a:pt x="14417" y="34590"/>
                  </a:lnTo>
                  <a:lnTo>
                    <a:pt x="14628" y="34802"/>
                  </a:lnTo>
                  <a:lnTo>
                    <a:pt x="14925" y="34908"/>
                  </a:lnTo>
                  <a:lnTo>
                    <a:pt x="15073" y="34929"/>
                  </a:lnTo>
                  <a:lnTo>
                    <a:pt x="24599" y="34929"/>
                  </a:lnTo>
                  <a:lnTo>
                    <a:pt x="24768" y="34908"/>
                  </a:lnTo>
                  <a:lnTo>
                    <a:pt x="25043" y="34802"/>
                  </a:lnTo>
                  <a:lnTo>
                    <a:pt x="25255" y="34590"/>
                  </a:lnTo>
                  <a:lnTo>
                    <a:pt x="25382" y="34294"/>
                  </a:lnTo>
                  <a:lnTo>
                    <a:pt x="25403" y="34146"/>
                  </a:lnTo>
                  <a:lnTo>
                    <a:pt x="25403" y="33341"/>
                  </a:lnTo>
                  <a:lnTo>
                    <a:pt x="25403" y="30166"/>
                  </a:lnTo>
                  <a:lnTo>
                    <a:pt x="25403" y="28578"/>
                  </a:lnTo>
                  <a:lnTo>
                    <a:pt x="25403" y="25403"/>
                  </a:lnTo>
                  <a:lnTo>
                    <a:pt x="25403" y="23815"/>
                  </a:lnTo>
                  <a:lnTo>
                    <a:pt x="25403" y="10331"/>
                  </a:lnTo>
                  <a:lnTo>
                    <a:pt x="25403" y="3980"/>
                  </a:lnTo>
                  <a:close/>
                  <a:moveTo>
                    <a:pt x="38104" y="39692"/>
                  </a:moveTo>
                  <a:lnTo>
                    <a:pt x="38104" y="42867"/>
                  </a:lnTo>
                  <a:lnTo>
                    <a:pt x="32537" y="42867"/>
                  </a:lnTo>
                  <a:lnTo>
                    <a:pt x="32537" y="39692"/>
                  </a:lnTo>
                  <a:close/>
                  <a:moveTo>
                    <a:pt x="15073" y="0"/>
                  </a:moveTo>
                  <a:lnTo>
                    <a:pt x="14925" y="22"/>
                  </a:lnTo>
                  <a:lnTo>
                    <a:pt x="14628" y="127"/>
                  </a:lnTo>
                  <a:lnTo>
                    <a:pt x="14417" y="339"/>
                  </a:lnTo>
                  <a:lnTo>
                    <a:pt x="14290" y="635"/>
                  </a:lnTo>
                  <a:lnTo>
                    <a:pt x="14290" y="805"/>
                  </a:lnTo>
                  <a:lnTo>
                    <a:pt x="14290" y="2392"/>
                  </a:lnTo>
                  <a:lnTo>
                    <a:pt x="7770" y="2392"/>
                  </a:lnTo>
                  <a:lnTo>
                    <a:pt x="7495" y="2519"/>
                  </a:lnTo>
                  <a:lnTo>
                    <a:pt x="7262" y="2731"/>
                  </a:lnTo>
                  <a:lnTo>
                    <a:pt x="7156" y="3006"/>
                  </a:lnTo>
                  <a:lnTo>
                    <a:pt x="7135" y="3176"/>
                  </a:lnTo>
                  <a:lnTo>
                    <a:pt x="7135" y="23815"/>
                  </a:lnTo>
                  <a:lnTo>
                    <a:pt x="784" y="23815"/>
                  </a:lnTo>
                  <a:lnTo>
                    <a:pt x="636" y="23836"/>
                  </a:lnTo>
                  <a:lnTo>
                    <a:pt x="339" y="23942"/>
                  </a:lnTo>
                  <a:lnTo>
                    <a:pt x="128" y="24154"/>
                  </a:lnTo>
                  <a:lnTo>
                    <a:pt x="1" y="24450"/>
                  </a:lnTo>
                  <a:lnTo>
                    <a:pt x="1" y="24620"/>
                  </a:lnTo>
                  <a:lnTo>
                    <a:pt x="1" y="43672"/>
                  </a:lnTo>
                  <a:lnTo>
                    <a:pt x="1" y="43820"/>
                  </a:lnTo>
                  <a:lnTo>
                    <a:pt x="128" y="44116"/>
                  </a:lnTo>
                  <a:lnTo>
                    <a:pt x="339" y="44328"/>
                  </a:lnTo>
                  <a:lnTo>
                    <a:pt x="636" y="44434"/>
                  </a:lnTo>
                  <a:lnTo>
                    <a:pt x="784" y="44455"/>
                  </a:lnTo>
                  <a:lnTo>
                    <a:pt x="38888" y="44455"/>
                  </a:lnTo>
                  <a:lnTo>
                    <a:pt x="39057" y="44434"/>
                  </a:lnTo>
                  <a:lnTo>
                    <a:pt x="39332" y="44328"/>
                  </a:lnTo>
                  <a:lnTo>
                    <a:pt x="39544" y="44116"/>
                  </a:lnTo>
                  <a:lnTo>
                    <a:pt x="39671" y="43820"/>
                  </a:lnTo>
                  <a:lnTo>
                    <a:pt x="39692" y="43672"/>
                  </a:lnTo>
                  <a:lnTo>
                    <a:pt x="39692" y="24620"/>
                  </a:lnTo>
                  <a:lnTo>
                    <a:pt x="39671" y="24450"/>
                  </a:lnTo>
                  <a:lnTo>
                    <a:pt x="39544" y="24154"/>
                  </a:lnTo>
                  <a:lnTo>
                    <a:pt x="39332" y="23942"/>
                  </a:lnTo>
                  <a:lnTo>
                    <a:pt x="39057" y="23836"/>
                  </a:lnTo>
                  <a:lnTo>
                    <a:pt x="38888" y="23815"/>
                  </a:lnTo>
                  <a:lnTo>
                    <a:pt x="32537" y="23815"/>
                  </a:lnTo>
                  <a:lnTo>
                    <a:pt x="32537" y="3176"/>
                  </a:lnTo>
                  <a:lnTo>
                    <a:pt x="32516" y="3006"/>
                  </a:lnTo>
                  <a:lnTo>
                    <a:pt x="32410" y="2731"/>
                  </a:lnTo>
                  <a:lnTo>
                    <a:pt x="32198" y="2519"/>
                  </a:lnTo>
                  <a:lnTo>
                    <a:pt x="31902" y="2392"/>
                  </a:lnTo>
                  <a:lnTo>
                    <a:pt x="25403" y="2392"/>
                  </a:lnTo>
                  <a:lnTo>
                    <a:pt x="25403" y="805"/>
                  </a:lnTo>
                  <a:lnTo>
                    <a:pt x="25382" y="635"/>
                  </a:lnTo>
                  <a:lnTo>
                    <a:pt x="25255" y="339"/>
                  </a:lnTo>
                  <a:lnTo>
                    <a:pt x="25043" y="127"/>
                  </a:lnTo>
                  <a:lnTo>
                    <a:pt x="24768" y="22"/>
                  </a:lnTo>
                  <a:lnTo>
                    <a:pt x="2459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88" name="Google Shape;988;p70"/>
            <p:cNvSpPr/>
            <p:nvPr/>
          </p:nvSpPr>
          <p:spPr>
            <a:xfrm>
              <a:off x="4445300" y="2361875"/>
              <a:ext cx="158800" cy="158800"/>
            </a:xfrm>
            <a:custGeom>
              <a:avLst/>
              <a:gdLst/>
              <a:ahLst/>
              <a:cxnLst/>
              <a:rect l="l" t="t" r="r" b="b"/>
              <a:pathLst>
                <a:path w="6352" h="6352" extrusionOk="0">
                  <a:moveTo>
                    <a:pt x="3028" y="0"/>
                  </a:moveTo>
                  <a:lnTo>
                    <a:pt x="2731" y="127"/>
                  </a:lnTo>
                  <a:lnTo>
                    <a:pt x="2520" y="339"/>
                  </a:lnTo>
                  <a:lnTo>
                    <a:pt x="2393" y="614"/>
                  </a:lnTo>
                  <a:lnTo>
                    <a:pt x="2393" y="784"/>
                  </a:lnTo>
                  <a:lnTo>
                    <a:pt x="2393" y="1588"/>
                  </a:lnTo>
                  <a:lnTo>
                    <a:pt x="2393" y="2371"/>
                  </a:lnTo>
                  <a:lnTo>
                    <a:pt x="805" y="2371"/>
                  </a:lnTo>
                  <a:lnTo>
                    <a:pt x="636" y="2392"/>
                  </a:lnTo>
                  <a:lnTo>
                    <a:pt x="360" y="2498"/>
                  </a:lnTo>
                  <a:lnTo>
                    <a:pt x="128" y="2710"/>
                  </a:lnTo>
                  <a:lnTo>
                    <a:pt x="22" y="3006"/>
                  </a:lnTo>
                  <a:lnTo>
                    <a:pt x="1" y="3176"/>
                  </a:lnTo>
                  <a:lnTo>
                    <a:pt x="22" y="3324"/>
                  </a:lnTo>
                  <a:lnTo>
                    <a:pt x="128" y="3620"/>
                  </a:lnTo>
                  <a:lnTo>
                    <a:pt x="360" y="3832"/>
                  </a:lnTo>
                  <a:lnTo>
                    <a:pt x="636" y="3938"/>
                  </a:lnTo>
                  <a:lnTo>
                    <a:pt x="805" y="3959"/>
                  </a:lnTo>
                  <a:lnTo>
                    <a:pt x="2393" y="3959"/>
                  </a:lnTo>
                  <a:lnTo>
                    <a:pt x="2393" y="5547"/>
                  </a:lnTo>
                  <a:lnTo>
                    <a:pt x="2393" y="5716"/>
                  </a:lnTo>
                  <a:lnTo>
                    <a:pt x="2520" y="5991"/>
                  </a:lnTo>
                  <a:lnTo>
                    <a:pt x="2731" y="6203"/>
                  </a:lnTo>
                  <a:lnTo>
                    <a:pt x="3028" y="6330"/>
                  </a:lnTo>
                  <a:lnTo>
                    <a:pt x="3176" y="6351"/>
                  </a:lnTo>
                  <a:lnTo>
                    <a:pt x="3345" y="6330"/>
                  </a:lnTo>
                  <a:lnTo>
                    <a:pt x="3620" y="6203"/>
                  </a:lnTo>
                  <a:lnTo>
                    <a:pt x="3832" y="5991"/>
                  </a:lnTo>
                  <a:lnTo>
                    <a:pt x="3959" y="5716"/>
                  </a:lnTo>
                  <a:lnTo>
                    <a:pt x="3980" y="5547"/>
                  </a:lnTo>
                  <a:lnTo>
                    <a:pt x="3980" y="3959"/>
                  </a:lnTo>
                  <a:lnTo>
                    <a:pt x="5568" y="3959"/>
                  </a:lnTo>
                  <a:lnTo>
                    <a:pt x="5716" y="3938"/>
                  </a:lnTo>
                  <a:lnTo>
                    <a:pt x="6012" y="3832"/>
                  </a:lnTo>
                  <a:lnTo>
                    <a:pt x="6224" y="3620"/>
                  </a:lnTo>
                  <a:lnTo>
                    <a:pt x="6330" y="3324"/>
                  </a:lnTo>
                  <a:lnTo>
                    <a:pt x="6351" y="3176"/>
                  </a:lnTo>
                  <a:lnTo>
                    <a:pt x="6330" y="3006"/>
                  </a:lnTo>
                  <a:lnTo>
                    <a:pt x="6224" y="2710"/>
                  </a:lnTo>
                  <a:lnTo>
                    <a:pt x="6012" y="2498"/>
                  </a:lnTo>
                  <a:lnTo>
                    <a:pt x="5716" y="2392"/>
                  </a:lnTo>
                  <a:lnTo>
                    <a:pt x="5568" y="2371"/>
                  </a:lnTo>
                  <a:lnTo>
                    <a:pt x="3980" y="2371"/>
                  </a:lnTo>
                  <a:lnTo>
                    <a:pt x="3980" y="1588"/>
                  </a:lnTo>
                  <a:lnTo>
                    <a:pt x="3980" y="784"/>
                  </a:lnTo>
                  <a:lnTo>
                    <a:pt x="3959" y="614"/>
                  </a:lnTo>
                  <a:lnTo>
                    <a:pt x="3832" y="339"/>
                  </a:lnTo>
                  <a:lnTo>
                    <a:pt x="3620" y="127"/>
                  </a:lnTo>
                  <a:lnTo>
                    <a:pt x="334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89" name="Google Shape;989;p70"/>
          <p:cNvGrpSpPr/>
          <p:nvPr/>
        </p:nvGrpSpPr>
        <p:grpSpPr>
          <a:xfrm>
            <a:off x="7640096" y="4167042"/>
            <a:ext cx="623911" cy="655698"/>
            <a:chOff x="1607513" y="3074855"/>
            <a:chExt cx="411523" cy="411431"/>
          </a:xfrm>
        </p:grpSpPr>
        <p:sp>
          <p:nvSpPr>
            <p:cNvPr id="990" name="Google Shape;990;p70"/>
            <p:cNvSpPr/>
            <p:nvPr/>
          </p:nvSpPr>
          <p:spPr>
            <a:xfrm>
              <a:off x="1607513" y="3074855"/>
              <a:ext cx="411523" cy="411431"/>
            </a:xfrm>
            <a:custGeom>
              <a:avLst/>
              <a:gdLst/>
              <a:ahLst/>
              <a:cxnLst/>
              <a:rect l="l" t="t" r="r" b="b"/>
              <a:pathLst>
                <a:path w="44477" h="44455" extrusionOk="0">
                  <a:moveTo>
                    <a:pt x="22249" y="1588"/>
                  </a:moveTo>
                  <a:lnTo>
                    <a:pt x="22567" y="1609"/>
                  </a:lnTo>
                  <a:lnTo>
                    <a:pt x="23138" y="1842"/>
                  </a:lnTo>
                  <a:lnTo>
                    <a:pt x="23583" y="2265"/>
                  </a:lnTo>
                  <a:lnTo>
                    <a:pt x="23816" y="2837"/>
                  </a:lnTo>
                  <a:lnTo>
                    <a:pt x="23837" y="3176"/>
                  </a:lnTo>
                  <a:lnTo>
                    <a:pt x="23816" y="3493"/>
                  </a:lnTo>
                  <a:lnTo>
                    <a:pt x="23583" y="4065"/>
                  </a:lnTo>
                  <a:lnTo>
                    <a:pt x="23138" y="4488"/>
                  </a:lnTo>
                  <a:lnTo>
                    <a:pt x="22567" y="4721"/>
                  </a:lnTo>
                  <a:lnTo>
                    <a:pt x="22249" y="4763"/>
                  </a:lnTo>
                  <a:lnTo>
                    <a:pt x="21932" y="4721"/>
                  </a:lnTo>
                  <a:lnTo>
                    <a:pt x="21360" y="4488"/>
                  </a:lnTo>
                  <a:lnTo>
                    <a:pt x="20916" y="4065"/>
                  </a:lnTo>
                  <a:lnTo>
                    <a:pt x="20683" y="3493"/>
                  </a:lnTo>
                  <a:lnTo>
                    <a:pt x="20662" y="3176"/>
                  </a:lnTo>
                  <a:lnTo>
                    <a:pt x="20683" y="2837"/>
                  </a:lnTo>
                  <a:lnTo>
                    <a:pt x="20916" y="2265"/>
                  </a:lnTo>
                  <a:lnTo>
                    <a:pt x="21360" y="1842"/>
                  </a:lnTo>
                  <a:lnTo>
                    <a:pt x="21932" y="1609"/>
                  </a:lnTo>
                  <a:lnTo>
                    <a:pt x="22249" y="1588"/>
                  </a:lnTo>
                  <a:close/>
                  <a:moveTo>
                    <a:pt x="35713" y="7134"/>
                  </a:moveTo>
                  <a:lnTo>
                    <a:pt x="36009" y="7155"/>
                  </a:lnTo>
                  <a:lnTo>
                    <a:pt x="36602" y="7388"/>
                  </a:lnTo>
                  <a:lnTo>
                    <a:pt x="36835" y="7621"/>
                  </a:lnTo>
                  <a:lnTo>
                    <a:pt x="37046" y="7854"/>
                  </a:lnTo>
                  <a:lnTo>
                    <a:pt x="37258" y="8426"/>
                  </a:lnTo>
                  <a:lnTo>
                    <a:pt x="37258" y="9039"/>
                  </a:lnTo>
                  <a:lnTo>
                    <a:pt x="37046" y="9611"/>
                  </a:lnTo>
                  <a:lnTo>
                    <a:pt x="36835" y="9865"/>
                  </a:lnTo>
                  <a:lnTo>
                    <a:pt x="36580" y="10077"/>
                  </a:lnTo>
                  <a:lnTo>
                    <a:pt x="36009" y="10288"/>
                  </a:lnTo>
                  <a:lnTo>
                    <a:pt x="35416" y="10288"/>
                  </a:lnTo>
                  <a:lnTo>
                    <a:pt x="34823" y="10077"/>
                  </a:lnTo>
                  <a:lnTo>
                    <a:pt x="34591" y="9865"/>
                  </a:lnTo>
                  <a:lnTo>
                    <a:pt x="34379" y="9611"/>
                  </a:lnTo>
                  <a:lnTo>
                    <a:pt x="34146" y="9039"/>
                  </a:lnTo>
                  <a:lnTo>
                    <a:pt x="34146" y="8447"/>
                  </a:lnTo>
                  <a:lnTo>
                    <a:pt x="34379" y="7854"/>
                  </a:lnTo>
                  <a:lnTo>
                    <a:pt x="34612" y="7621"/>
                  </a:lnTo>
                  <a:lnTo>
                    <a:pt x="34845" y="7388"/>
                  </a:lnTo>
                  <a:lnTo>
                    <a:pt x="35416" y="7155"/>
                  </a:lnTo>
                  <a:lnTo>
                    <a:pt x="35713" y="7134"/>
                  </a:lnTo>
                  <a:close/>
                  <a:moveTo>
                    <a:pt x="8765" y="7134"/>
                  </a:moveTo>
                  <a:lnTo>
                    <a:pt x="9061" y="7155"/>
                  </a:lnTo>
                  <a:lnTo>
                    <a:pt x="9633" y="7388"/>
                  </a:lnTo>
                  <a:lnTo>
                    <a:pt x="9866" y="7621"/>
                  </a:lnTo>
                  <a:lnTo>
                    <a:pt x="10077" y="7854"/>
                  </a:lnTo>
                  <a:lnTo>
                    <a:pt x="10310" y="8426"/>
                  </a:lnTo>
                  <a:lnTo>
                    <a:pt x="10310" y="9039"/>
                  </a:lnTo>
                  <a:lnTo>
                    <a:pt x="10077" y="9611"/>
                  </a:lnTo>
                  <a:lnTo>
                    <a:pt x="9866" y="9865"/>
                  </a:lnTo>
                  <a:lnTo>
                    <a:pt x="9633" y="10077"/>
                  </a:lnTo>
                  <a:lnTo>
                    <a:pt x="9082" y="10310"/>
                  </a:lnTo>
                  <a:lnTo>
                    <a:pt x="8468" y="10310"/>
                  </a:lnTo>
                  <a:lnTo>
                    <a:pt x="7897" y="10077"/>
                  </a:lnTo>
                  <a:lnTo>
                    <a:pt x="7643" y="9865"/>
                  </a:lnTo>
                  <a:lnTo>
                    <a:pt x="7431" y="9611"/>
                  </a:lnTo>
                  <a:lnTo>
                    <a:pt x="7198" y="9039"/>
                  </a:lnTo>
                  <a:lnTo>
                    <a:pt x="7198" y="8447"/>
                  </a:lnTo>
                  <a:lnTo>
                    <a:pt x="7431" y="7854"/>
                  </a:lnTo>
                  <a:lnTo>
                    <a:pt x="7643" y="7621"/>
                  </a:lnTo>
                  <a:lnTo>
                    <a:pt x="7897" y="7388"/>
                  </a:lnTo>
                  <a:lnTo>
                    <a:pt x="8447" y="7155"/>
                  </a:lnTo>
                  <a:lnTo>
                    <a:pt x="8765" y="7134"/>
                  </a:lnTo>
                  <a:close/>
                  <a:moveTo>
                    <a:pt x="25425" y="14607"/>
                  </a:moveTo>
                  <a:lnTo>
                    <a:pt x="27478" y="16660"/>
                  </a:lnTo>
                  <a:lnTo>
                    <a:pt x="25425" y="16660"/>
                  </a:lnTo>
                  <a:lnTo>
                    <a:pt x="25425" y="14607"/>
                  </a:lnTo>
                  <a:close/>
                  <a:moveTo>
                    <a:pt x="3197" y="20640"/>
                  </a:moveTo>
                  <a:lnTo>
                    <a:pt x="3515" y="20661"/>
                  </a:lnTo>
                  <a:lnTo>
                    <a:pt x="4086" y="20894"/>
                  </a:lnTo>
                  <a:lnTo>
                    <a:pt x="4531" y="21317"/>
                  </a:lnTo>
                  <a:lnTo>
                    <a:pt x="4764" y="21889"/>
                  </a:lnTo>
                  <a:lnTo>
                    <a:pt x="4785" y="22228"/>
                  </a:lnTo>
                  <a:lnTo>
                    <a:pt x="4764" y="22545"/>
                  </a:lnTo>
                  <a:lnTo>
                    <a:pt x="4531" y="23117"/>
                  </a:lnTo>
                  <a:lnTo>
                    <a:pt x="4086" y="23540"/>
                  </a:lnTo>
                  <a:lnTo>
                    <a:pt x="3515" y="23773"/>
                  </a:lnTo>
                  <a:lnTo>
                    <a:pt x="3197" y="23815"/>
                  </a:lnTo>
                  <a:lnTo>
                    <a:pt x="2880" y="23773"/>
                  </a:lnTo>
                  <a:lnTo>
                    <a:pt x="2308" y="23540"/>
                  </a:lnTo>
                  <a:lnTo>
                    <a:pt x="1864" y="23117"/>
                  </a:lnTo>
                  <a:lnTo>
                    <a:pt x="1631" y="22545"/>
                  </a:lnTo>
                  <a:lnTo>
                    <a:pt x="1610" y="22228"/>
                  </a:lnTo>
                  <a:lnTo>
                    <a:pt x="1631" y="21889"/>
                  </a:lnTo>
                  <a:lnTo>
                    <a:pt x="1864" y="21317"/>
                  </a:lnTo>
                  <a:lnTo>
                    <a:pt x="2308" y="20894"/>
                  </a:lnTo>
                  <a:lnTo>
                    <a:pt x="2880" y="20661"/>
                  </a:lnTo>
                  <a:lnTo>
                    <a:pt x="3197" y="20640"/>
                  </a:lnTo>
                  <a:close/>
                  <a:moveTo>
                    <a:pt x="41301" y="20640"/>
                  </a:moveTo>
                  <a:lnTo>
                    <a:pt x="41619" y="20661"/>
                  </a:lnTo>
                  <a:lnTo>
                    <a:pt x="42190" y="20894"/>
                  </a:lnTo>
                  <a:lnTo>
                    <a:pt x="42635" y="21317"/>
                  </a:lnTo>
                  <a:lnTo>
                    <a:pt x="42868" y="21889"/>
                  </a:lnTo>
                  <a:lnTo>
                    <a:pt x="42889" y="22228"/>
                  </a:lnTo>
                  <a:lnTo>
                    <a:pt x="42868" y="22545"/>
                  </a:lnTo>
                  <a:lnTo>
                    <a:pt x="42635" y="23117"/>
                  </a:lnTo>
                  <a:lnTo>
                    <a:pt x="42190" y="23540"/>
                  </a:lnTo>
                  <a:lnTo>
                    <a:pt x="41619" y="23773"/>
                  </a:lnTo>
                  <a:lnTo>
                    <a:pt x="41301" y="23815"/>
                  </a:lnTo>
                  <a:lnTo>
                    <a:pt x="40984" y="23773"/>
                  </a:lnTo>
                  <a:lnTo>
                    <a:pt x="40412" y="23540"/>
                  </a:lnTo>
                  <a:lnTo>
                    <a:pt x="39967" y="23117"/>
                  </a:lnTo>
                  <a:lnTo>
                    <a:pt x="39735" y="22545"/>
                  </a:lnTo>
                  <a:lnTo>
                    <a:pt x="39713" y="22228"/>
                  </a:lnTo>
                  <a:lnTo>
                    <a:pt x="39735" y="21889"/>
                  </a:lnTo>
                  <a:lnTo>
                    <a:pt x="39967" y="21317"/>
                  </a:lnTo>
                  <a:lnTo>
                    <a:pt x="40412" y="20894"/>
                  </a:lnTo>
                  <a:lnTo>
                    <a:pt x="40984" y="20661"/>
                  </a:lnTo>
                  <a:lnTo>
                    <a:pt x="41301" y="20640"/>
                  </a:lnTo>
                  <a:close/>
                  <a:moveTo>
                    <a:pt x="23837" y="13485"/>
                  </a:moveTo>
                  <a:lnTo>
                    <a:pt x="23837" y="17465"/>
                  </a:lnTo>
                  <a:lnTo>
                    <a:pt x="23858" y="17613"/>
                  </a:lnTo>
                  <a:lnTo>
                    <a:pt x="23964" y="17909"/>
                  </a:lnTo>
                  <a:lnTo>
                    <a:pt x="24176" y="18121"/>
                  </a:lnTo>
                  <a:lnTo>
                    <a:pt x="24472" y="18227"/>
                  </a:lnTo>
                  <a:lnTo>
                    <a:pt x="24641" y="18248"/>
                  </a:lnTo>
                  <a:lnTo>
                    <a:pt x="28600" y="18248"/>
                  </a:lnTo>
                  <a:lnTo>
                    <a:pt x="28600" y="30949"/>
                  </a:lnTo>
                  <a:lnTo>
                    <a:pt x="15899" y="30949"/>
                  </a:lnTo>
                  <a:lnTo>
                    <a:pt x="15899" y="13485"/>
                  </a:lnTo>
                  <a:close/>
                  <a:moveTo>
                    <a:pt x="8765" y="34103"/>
                  </a:moveTo>
                  <a:lnTo>
                    <a:pt x="9061" y="34124"/>
                  </a:lnTo>
                  <a:lnTo>
                    <a:pt x="9633" y="34357"/>
                  </a:lnTo>
                  <a:lnTo>
                    <a:pt x="9866" y="34569"/>
                  </a:lnTo>
                  <a:lnTo>
                    <a:pt x="10098" y="34823"/>
                  </a:lnTo>
                  <a:lnTo>
                    <a:pt x="10352" y="35395"/>
                  </a:lnTo>
                  <a:lnTo>
                    <a:pt x="10352" y="35987"/>
                  </a:lnTo>
                  <a:lnTo>
                    <a:pt x="10120" y="36580"/>
                  </a:lnTo>
                  <a:lnTo>
                    <a:pt x="9887" y="36834"/>
                  </a:lnTo>
                  <a:lnTo>
                    <a:pt x="9654" y="37025"/>
                  </a:lnTo>
                  <a:lnTo>
                    <a:pt x="9082" y="37257"/>
                  </a:lnTo>
                  <a:lnTo>
                    <a:pt x="8468" y="37257"/>
                  </a:lnTo>
                  <a:lnTo>
                    <a:pt x="7897" y="37025"/>
                  </a:lnTo>
                  <a:lnTo>
                    <a:pt x="7643" y="36834"/>
                  </a:lnTo>
                  <a:lnTo>
                    <a:pt x="7431" y="36580"/>
                  </a:lnTo>
                  <a:lnTo>
                    <a:pt x="7198" y="36008"/>
                  </a:lnTo>
                  <a:lnTo>
                    <a:pt x="7198" y="35395"/>
                  </a:lnTo>
                  <a:lnTo>
                    <a:pt x="7431" y="34823"/>
                  </a:lnTo>
                  <a:lnTo>
                    <a:pt x="7643" y="34569"/>
                  </a:lnTo>
                  <a:lnTo>
                    <a:pt x="7897" y="34357"/>
                  </a:lnTo>
                  <a:lnTo>
                    <a:pt x="8447" y="34124"/>
                  </a:lnTo>
                  <a:lnTo>
                    <a:pt x="8765" y="34103"/>
                  </a:lnTo>
                  <a:close/>
                  <a:moveTo>
                    <a:pt x="35713" y="34103"/>
                  </a:moveTo>
                  <a:lnTo>
                    <a:pt x="36009" y="34124"/>
                  </a:lnTo>
                  <a:lnTo>
                    <a:pt x="36602" y="34357"/>
                  </a:lnTo>
                  <a:lnTo>
                    <a:pt x="36835" y="34569"/>
                  </a:lnTo>
                  <a:lnTo>
                    <a:pt x="37046" y="34823"/>
                  </a:lnTo>
                  <a:lnTo>
                    <a:pt x="37258" y="35395"/>
                  </a:lnTo>
                  <a:lnTo>
                    <a:pt x="37258" y="35987"/>
                  </a:lnTo>
                  <a:lnTo>
                    <a:pt x="37046" y="36580"/>
                  </a:lnTo>
                  <a:lnTo>
                    <a:pt x="36835" y="36834"/>
                  </a:lnTo>
                  <a:lnTo>
                    <a:pt x="36580" y="37025"/>
                  </a:lnTo>
                  <a:lnTo>
                    <a:pt x="36009" y="37257"/>
                  </a:lnTo>
                  <a:lnTo>
                    <a:pt x="35416" y="37257"/>
                  </a:lnTo>
                  <a:lnTo>
                    <a:pt x="34823" y="37025"/>
                  </a:lnTo>
                  <a:lnTo>
                    <a:pt x="34591" y="36834"/>
                  </a:lnTo>
                  <a:lnTo>
                    <a:pt x="34379" y="36580"/>
                  </a:lnTo>
                  <a:lnTo>
                    <a:pt x="34146" y="36008"/>
                  </a:lnTo>
                  <a:lnTo>
                    <a:pt x="34146" y="35395"/>
                  </a:lnTo>
                  <a:lnTo>
                    <a:pt x="34379" y="34823"/>
                  </a:lnTo>
                  <a:lnTo>
                    <a:pt x="34591" y="34569"/>
                  </a:lnTo>
                  <a:lnTo>
                    <a:pt x="34823" y="34357"/>
                  </a:lnTo>
                  <a:lnTo>
                    <a:pt x="35416" y="34124"/>
                  </a:lnTo>
                  <a:lnTo>
                    <a:pt x="35713" y="34103"/>
                  </a:lnTo>
                  <a:close/>
                  <a:moveTo>
                    <a:pt x="22249" y="39692"/>
                  </a:moveTo>
                  <a:lnTo>
                    <a:pt x="22567" y="39713"/>
                  </a:lnTo>
                  <a:lnTo>
                    <a:pt x="23138" y="39946"/>
                  </a:lnTo>
                  <a:lnTo>
                    <a:pt x="23583" y="40369"/>
                  </a:lnTo>
                  <a:lnTo>
                    <a:pt x="23816" y="40941"/>
                  </a:lnTo>
                  <a:lnTo>
                    <a:pt x="23837" y="41279"/>
                  </a:lnTo>
                  <a:lnTo>
                    <a:pt x="23816" y="41597"/>
                  </a:lnTo>
                  <a:lnTo>
                    <a:pt x="23583" y="42169"/>
                  </a:lnTo>
                  <a:lnTo>
                    <a:pt x="23138" y="42592"/>
                  </a:lnTo>
                  <a:lnTo>
                    <a:pt x="22567" y="42825"/>
                  </a:lnTo>
                  <a:lnTo>
                    <a:pt x="22249" y="42867"/>
                  </a:lnTo>
                  <a:lnTo>
                    <a:pt x="21932" y="42825"/>
                  </a:lnTo>
                  <a:lnTo>
                    <a:pt x="21360" y="42592"/>
                  </a:lnTo>
                  <a:lnTo>
                    <a:pt x="20916" y="42169"/>
                  </a:lnTo>
                  <a:lnTo>
                    <a:pt x="20683" y="41597"/>
                  </a:lnTo>
                  <a:lnTo>
                    <a:pt x="20662" y="41279"/>
                  </a:lnTo>
                  <a:lnTo>
                    <a:pt x="20683" y="40941"/>
                  </a:lnTo>
                  <a:lnTo>
                    <a:pt x="20916" y="40369"/>
                  </a:lnTo>
                  <a:lnTo>
                    <a:pt x="21360" y="39946"/>
                  </a:lnTo>
                  <a:lnTo>
                    <a:pt x="21932" y="39713"/>
                  </a:lnTo>
                  <a:lnTo>
                    <a:pt x="22249" y="39692"/>
                  </a:lnTo>
                  <a:close/>
                  <a:moveTo>
                    <a:pt x="21889" y="0"/>
                  </a:moveTo>
                  <a:lnTo>
                    <a:pt x="21275" y="127"/>
                  </a:lnTo>
                  <a:lnTo>
                    <a:pt x="20704" y="360"/>
                  </a:lnTo>
                  <a:lnTo>
                    <a:pt x="20196" y="720"/>
                  </a:lnTo>
                  <a:lnTo>
                    <a:pt x="19773" y="1143"/>
                  </a:lnTo>
                  <a:lnTo>
                    <a:pt x="19434" y="1651"/>
                  </a:lnTo>
                  <a:lnTo>
                    <a:pt x="19180" y="2223"/>
                  </a:lnTo>
                  <a:lnTo>
                    <a:pt x="19053" y="2837"/>
                  </a:lnTo>
                  <a:lnTo>
                    <a:pt x="19053" y="3176"/>
                  </a:lnTo>
                  <a:lnTo>
                    <a:pt x="19074" y="3705"/>
                  </a:lnTo>
                  <a:lnTo>
                    <a:pt x="19434" y="4700"/>
                  </a:lnTo>
                  <a:lnTo>
                    <a:pt x="20069" y="5504"/>
                  </a:lnTo>
                  <a:lnTo>
                    <a:pt x="20916" y="6076"/>
                  </a:lnTo>
                  <a:lnTo>
                    <a:pt x="21424" y="6245"/>
                  </a:lnTo>
                  <a:lnTo>
                    <a:pt x="21424" y="11897"/>
                  </a:lnTo>
                  <a:lnTo>
                    <a:pt x="15073" y="11897"/>
                  </a:lnTo>
                  <a:lnTo>
                    <a:pt x="14904" y="11918"/>
                  </a:lnTo>
                  <a:lnTo>
                    <a:pt x="14629" y="12024"/>
                  </a:lnTo>
                  <a:lnTo>
                    <a:pt x="14417" y="12236"/>
                  </a:lnTo>
                  <a:lnTo>
                    <a:pt x="14290" y="12532"/>
                  </a:lnTo>
                  <a:lnTo>
                    <a:pt x="14290" y="12702"/>
                  </a:lnTo>
                  <a:lnTo>
                    <a:pt x="14290" y="13167"/>
                  </a:lnTo>
                  <a:lnTo>
                    <a:pt x="11474" y="10373"/>
                  </a:lnTo>
                  <a:lnTo>
                    <a:pt x="11728" y="9886"/>
                  </a:lnTo>
                  <a:lnTo>
                    <a:pt x="11919" y="8891"/>
                  </a:lnTo>
                  <a:lnTo>
                    <a:pt x="11813" y="7854"/>
                  </a:lnTo>
                  <a:lnTo>
                    <a:pt x="11369" y="6923"/>
                  </a:lnTo>
                  <a:lnTo>
                    <a:pt x="11009" y="6499"/>
                  </a:lnTo>
                  <a:lnTo>
                    <a:pt x="10755" y="6266"/>
                  </a:lnTo>
                  <a:lnTo>
                    <a:pt x="10225" y="5928"/>
                  </a:lnTo>
                  <a:lnTo>
                    <a:pt x="9654" y="5695"/>
                  </a:lnTo>
                  <a:lnTo>
                    <a:pt x="9061" y="5568"/>
                  </a:lnTo>
                  <a:lnTo>
                    <a:pt x="8447" y="5568"/>
                  </a:lnTo>
                  <a:lnTo>
                    <a:pt x="7855" y="5695"/>
                  </a:lnTo>
                  <a:lnTo>
                    <a:pt x="7283" y="5928"/>
                  </a:lnTo>
                  <a:lnTo>
                    <a:pt x="6754" y="6266"/>
                  </a:lnTo>
                  <a:lnTo>
                    <a:pt x="6500" y="6499"/>
                  </a:lnTo>
                  <a:lnTo>
                    <a:pt x="6288" y="6732"/>
                  </a:lnTo>
                  <a:lnTo>
                    <a:pt x="5928" y="7261"/>
                  </a:lnTo>
                  <a:lnTo>
                    <a:pt x="5695" y="7833"/>
                  </a:lnTo>
                  <a:lnTo>
                    <a:pt x="5589" y="8447"/>
                  </a:lnTo>
                  <a:lnTo>
                    <a:pt x="5589" y="9061"/>
                  </a:lnTo>
                  <a:lnTo>
                    <a:pt x="5695" y="9653"/>
                  </a:lnTo>
                  <a:lnTo>
                    <a:pt x="5928" y="10225"/>
                  </a:lnTo>
                  <a:lnTo>
                    <a:pt x="6288" y="10754"/>
                  </a:lnTo>
                  <a:lnTo>
                    <a:pt x="6500" y="11008"/>
                  </a:lnTo>
                  <a:lnTo>
                    <a:pt x="6733" y="11220"/>
                  </a:lnTo>
                  <a:lnTo>
                    <a:pt x="7262" y="11558"/>
                  </a:lnTo>
                  <a:lnTo>
                    <a:pt x="7833" y="11791"/>
                  </a:lnTo>
                  <a:lnTo>
                    <a:pt x="8447" y="11918"/>
                  </a:lnTo>
                  <a:lnTo>
                    <a:pt x="8765" y="11918"/>
                  </a:lnTo>
                  <a:lnTo>
                    <a:pt x="9167" y="11897"/>
                  </a:lnTo>
                  <a:lnTo>
                    <a:pt x="9993" y="11685"/>
                  </a:lnTo>
                  <a:lnTo>
                    <a:pt x="10374" y="11474"/>
                  </a:lnTo>
                  <a:lnTo>
                    <a:pt x="14290" y="15390"/>
                  </a:lnTo>
                  <a:lnTo>
                    <a:pt x="14290" y="21423"/>
                  </a:lnTo>
                  <a:lnTo>
                    <a:pt x="6246" y="21423"/>
                  </a:lnTo>
                  <a:lnTo>
                    <a:pt x="6076" y="20915"/>
                  </a:lnTo>
                  <a:lnTo>
                    <a:pt x="5526" y="20047"/>
                  </a:lnTo>
                  <a:lnTo>
                    <a:pt x="4700" y="19412"/>
                  </a:lnTo>
                  <a:lnTo>
                    <a:pt x="3727" y="19073"/>
                  </a:lnTo>
                  <a:lnTo>
                    <a:pt x="3176" y="19052"/>
                  </a:lnTo>
                  <a:lnTo>
                    <a:pt x="2838" y="19052"/>
                  </a:lnTo>
                  <a:lnTo>
                    <a:pt x="2224" y="19179"/>
                  </a:lnTo>
                  <a:lnTo>
                    <a:pt x="1652" y="19412"/>
                  </a:lnTo>
                  <a:lnTo>
                    <a:pt x="1144" y="19772"/>
                  </a:lnTo>
                  <a:lnTo>
                    <a:pt x="721" y="20195"/>
                  </a:lnTo>
                  <a:lnTo>
                    <a:pt x="382" y="20703"/>
                  </a:lnTo>
                  <a:lnTo>
                    <a:pt x="128" y="21275"/>
                  </a:lnTo>
                  <a:lnTo>
                    <a:pt x="1" y="21889"/>
                  </a:lnTo>
                  <a:lnTo>
                    <a:pt x="1" y="22228"/>
                  </a:lnTo>
                  <a:lnTo>
                    <a:pt x="1" y="22545"/>
                  </a:lnTo>
                  <a:lnTo>
                    <a:pt x="128" y="23159"/>
                  </a:lnTo>
                  <a:lnTo>
                    <a:pt x="382" y="23731"/>
                  </a:lnTo>
                  <a:lnTo>
                    <a:pt x="721" y="24239"/>
                  </a:lnTo>
                  <a:lnTo>
                    <a:pt x="1144" y="24662"/>
                  </a:lnTo>
                  <a:lnTo>
                    <a:pt x="1652" y="25022"/>
                  </a:lnTo>
                  <a:lnTo>
                    <a:pt x="2224" y="25255"/>
                  </a:lnTo>
                  <a:lnTo>
                    <a:pt x="2838" y="25382"/>
                  </a:lnTo>
                  <a:lnTo>
                    <a:pt x="3176" y="25403"/>
                  </a:lnTo>
                  <a:lnTo>
                    <a:pt x="3727" y="25361"/>
                  </a:lnTo>
                  <a:lnTo>
                    <a:pt x="4700" y="25022"/>
                  </a:lnTo>
                  <a:lnTo>
                    <a:pt x="5526" y="24387"/>
                  </a:lnTo>
                  <a:lnTo>
                    <a:pt x="6076" y="23519"/>
                  </a:lnTo>
                  <a:lnTo>
                    <a:pt x="6246" y="23011"/>
                  </a:lnTo>
                  <a:lnTo>
                    <a:pt x="14311" y="23011"/>
                  </a:lnTo>
                  <a:lnTo>
                    <a:pt x="14311" y="29044"/>
                  </a:lnTo>
                  <a:lnTo>
                    <a:pt x="10395" y="32960"/>
                  </a:lnTo>
                  <a:lnTo>
                    <a:pt x="9929" y="32727"/>
                  </a:lnTo>
                  <a:lnTo>
                    <a:pt x="8913" y="32516"/>
                  </a:lnTo>
                  <a:lnTo>
                    <a:pt x="7897" y="32621"/>
                  </a:lnTo>
                  <a:lnTo>
                    <a:pt x="6944" y="33087"/>
                  </a:lnTo>
                  <a:lnTo>
                    <a:pt x="6542" y="33447"/>
                  </a:lnTo>
                  <a:lnTo>
                    <a:pt x="6309" y="33680"/>
                  </a:lnTo>
                  <a:lnTo>
                    <a:pt x="5949" y="34209"/>
                  </a:lnTo>
                  <a:lnTo>
                    <a:pt x="5716" y="34781"/>
                  </a:lnTo>
                  <a:lnTo>
                    <a:pt x="5611" y="35373"/>
                  </a:lnTo>
                  <a:lnTo>
                    <a:pt x="5611" y="35987"/>
                  </a:lnTo>
                  <a:lnTo>
                    <a:pt x="5716" y="36601"/>
                  </a:lnTo>
                  <a:lnTo>
                    <a:pt x="5949" y="37173"/>
                  </a:lnTo>
                  <a:lnTo>
                    <a:pt x="6309" y="37702"/>
                  </a:lnTo>
                  <a:lnTo>
                    <a:pt x="6542" y="37935"/>
                  </a:lnTo>
                  <a:lnTo>
                    <a:pt x="6775" y="38147"/>
                  </a:lnTo>
                  <a:lnTo>
                    <a:pt x="7283" y="38506"/>
                  </a:lnTo>
                  <a:lnTo>
                    <a:pt x="7876" y="38739"/>
                  </a:lnTo>
                  <a:lnTo>
                    <a:pt x="8468" y="38845"/>
                  </a:lnTo>
                  <a:lnTo>
                    <a:pt x="8786" y="38866"/>
                  </a:lnTo>
                  <a:lnTo>
                    <a:pt x="9082" y="38845"/>
                  </a:lnTo>
                  <a:lnTo>
                    <a:pt x="9696" y="38739"/>
                  </a:lnTo>
                  <a:lnTo>
                    <a:pt x="10247" y="38506"/>
                  </a:lnTo>
                  <a:lnTo>
                    <a:pt x="10797" y="38147"/>
                  </a:lnTo>
                  <a:lnTo>
                    <a:pt x="11030" y="37935"/>
                  </a:lnTo>
                  <a:lnTo>
                    <a:pt x="11390" y="37533"/>
                  </a:lnTo>
                  <a:lnTo>
                    <a:pt x="11834" y="36580"/>
                  </a:lnTo>
                  <a:lnTo>
                    <a:pt x="11961" y="35564"/>
                  </a:lnTo>
                  <a:lnTo>
                    <a:pt x="11750" y="34548"/>
                  </a:lnTo>
                  <a:lnTo>
                    <a:pt x="11517" y="34082"/>
                  </a:lnTo>
                  <a:lnTo>
                    <a:pt x="14311" y="31267"/>
                  </a:lnTo>
                  <a:lnTo>
                    <a:pt x="14311" y="31754"/>
                  </a:lnTo>
                  <a:lnTo>
                    <a:pt x="14332" y="31902"/>
                  </a:lnTo>
                  <a:lnTo>
                    <a:pt x="14438" y="32198"/>
                  </a:lnTo>
                  <a:lnTo>
                    <a:pt x="14650" y="32410"/>
                  </a:lnTo>
                  <a:lnTo>
                    <a:pt x="14946" y="32516"/>
                  </a:lnTo>
                  <a:lnTo>
                    <a:pt x="15115" y="32537"/>
                  </a:lnTo>
                  <a:lnTo>
                    <a:pt x="21466" y="32537"/>
                  </a:lnTo>
                  <a:lnTo>
                    <a:pt x="21466" y="38210"/>
                  </a:lnTo>
                  <a:lnTo>
                    <a:pt x="20958" y="38358"/>
                  </a:lnTo>
                  <a:lnTo>
                    <a:pt x="20090" y="38930"/>
                  </a:lnTo>
                  <a:lnTo>
                    <a:pt x="19455" y="39734"/>
                  </a:lnTo>
                  <a:lnTo>
                    <a:pt x="19095" y="40729"/>
                  </a:lnTo>
                  <a:lnTo>
                    <a:pt x="19074" y="41279"/>
                  </a:lnTo>
                  <a:lnTo>
                    <a:pt x="19095" y="41597"/>
                  </a:lnTo>
                  <a:lnTo>
                    <a:pt x="19222" y="42211"/>
                  </a:lnTo>
                  <a:lnTo>
                    <a:pt x="19455" y="42782"/>
                  </a:lnTo>
                  <a:lnTo>
                    <a:pt x="19794" y="43291"/>
                  </a:lnTo>
                  <a:lnTo>
                    <a:pt x="20238" y="43714"/>
                  </a:lnTo>
                  <a:lnTo>
                    <a:pt x="20746" y="44074"/>
                  </a:lnTo>
                  <a:lnTo>
                    <a:pt x="21297" y="44307"/>
                  </a:lnTo>
                  <a:lnTo>
                    <a:pt x="21932" y="44434"/>
                  </a:lnTo>
                  <a:lnTo>
                    <a:pt x="22249" y="44455"/>
                  </a:lnTo>
                  <a:lnTo>
                    <a:pt x="22567" y="44434"/>
                  </a:lnTo>
                  <a:lnTo>
                    <a:pt x="23202" y="44307"/>
                  </a:lnTo>
                  <a:lnTo>
                    <a:pt x="23752" y="44074"/>
                  </a:lnTo>
                  <a:lnTo>
                    <a:pt x="24260" y="43714"/>
                  </a:lnTo>
                  <a:lnTo>
                    <a:pt x="24705" y="43291"/>
                  </a:lnTo>
                  <a:lnTo>
                    <a:pt x="25044" y="42782"/>
                  </a:lnTo>
                  <a:lnTo>
                    <a:pt x="25276" y="42211"/>
                  </a:lnTo>
                  <a:lnTo>
                    <a:pt x="25403" y="41597"/>
                  </a:lnTo>
                  <a:lnTo>
                    <a:pt x="25425" y="41279"/>
                  </a:lnTo>
                  <a:lnTo>
                    <a:pt x="25403" y="40729"/>
                  </a:lnTo>
                  <a:lnTo>
                    <a:pt x="25044" y="39734"/>
                  </a:lnTo>
                  <a:lnTo>
                    <a:pt x="24408" y="38930"/>
                  </a:lnTo>
                  <a:lnTo>
                    <a:pt x="23541" y="38358"/>
                  </a:lnTo>
                  <a:lnTo>
                    <a:pt x="23054" y="38210"/>
                  </a:lnTo>
                  <a:lnTo>
                    <a:pt x="23054" y="32537"/>
                  </a:lnTo>
                  <a:lnTo>
                    <a:pt x="29404" y="32537"/>
                  </a:lnTo>
                  <a:lnTo>
                    <a:pt x="29552" y="32516"/>
                  </a:lnTo>
                  <a:lnTo>
                    <a:pt x="29849" y="32410"/>
                  </a:lnTo>
                  <a:lnTo>
                    <a:pt x="30061" y="32198"/>
                  </a:lnTo>
                  <a:lnTo>
                    <a:pt x="30166" y="31902"/>
                  </a:lnTo>
                  <a:lnTo>
                    <a:pt x="30188" y="31754"/>
                  </a:lnTo>
                  <a:lnTo>
                    <a:pt x="30188" y="31267"/>
                  </a:lnTo>
                  <a:lnTo>
                    <a:pt x="33003" y="34082"/>
                  </a:lnTo>
                  <a:lnTo>
                    <a:pt x="32749" y="34548"/>
                  </a:lnTo>
                  <a:lnTo>
                    <a:pt x="32537" y="35543"/>
                  </a:lnTo>
                  <a:lnTo>
                    <a:pt x="32664" y="36580"/>
                  </a:lnTo>
                  <a:lnTo>
                    <a:pt x="33109" y="37511"/>
                  </a:lnTo>
                  <a:lnTo>
                    <a:pt x="33469" y="37935"/>
                  </a:lnTo>
                  <a:lnTo>
                    <a:pt x="33702" y="38147"/>
                  </a:lnTo>
                  <a:lnTo>
                    <a:pt x="34231" y="38506"/>
                  </a:lnTo>
                  <a:lnTo>
                    <a:pt x="34802" y="38739"/>
                  </a:lnTo>
                  <a:lnTo>
                    <a:pt x="35416" y="38845"/>
                  </a:lnTo>
                  <a:lnTo>
                    <a:pt x="35713" y="38866"/>
                  </a:lnTo>
                  <a:lnTo>
                    <a:pt x="36030" y="38845"/>
                  </a:lnTo>
                  <a:lnTo>
                    <a:pt x="36623" y="38739"/>
                  </a:lnTo>
                  <a:lnTo>
                    <a:pt x="37194" y="38506"/>
                  </a:lnTo>
                  <a:lnTo>
                    <a:pt x="37724" y="38147"/>
                  </a:lnTo>
                  <a:lnTo>
                    <a:pt x="37978" y="37935"/>
                  </a:lnTo>
                  <a:lnTo>
                    <a:pt x="38189" y="37702"/>
                  </a:lnTo>
                  <a:lnTo>
                    <a:pt x="38549" y="37173"/>
                  </a:lnTo>
                  <a:lnTo>
                    <a:pt x="38782" y="36601"/>
                  </a:lnTo>
                  <a:lnTo>
                    <a:pt x="38888" y="35987"/>
                  </a:lnTo>
                  <a:lnTo>
                    <a:pt x="38888" y="35373"/>
                  </a:lnTo>
                  <a:lnTo>
                    <a:pt x="38782" y="34781"/>
                  </a:lnTo>
                  <a:lnTo>
                    <a:pt x="38549" y="34209"/>
                  </a:lnTo>
                  <a:lnTo>
                    <a:pt x="38189" y="33680"/>
                  </a:lnTo>
                  <a:lnTo>
                    <a:pt x="37978" y="33447"/>
                  </a:lnTo>
                  <a:lnTo>
                    <a:pt x="37554" y="33066"/>
                  </a:lnTo>
                  <a:lnTo>
                    <a:pt x="36623" y="32621"/>
                  </a:lnTo>
                  <a:lnTo>
                    <a:pt x="35586" y="32494"/>
                  </a:lnTo>
                  <a:lnTo>
                    <a:pt x="34569" y="32706"/>
                  </a:lnTo>
                  <a:lnTo>
                    <a:pt x="34104" y="32960"/>
                  </a:lnTo>
                  <a:lnTo>
                    <a:pt x="30188" y="29044"/>
                  </a:lnTo>
                  <a:lnTo>
                    <a:pt x="30188" y="23011"/>
                  </a:lnTo>
                  <a:lnTo>
                    <a:pt x="38232" y="23011"/>
                  </a:lnTo>
                  <a:lnTo>
                    <a:pt x="38380" y="23519"/>
                  </a:lnTo>
                  <a:lnTo>
                    <a:pt x="38951" y="24387"/>
                  </a:lnTo>
                  <a:lnTo>
                    <a:pt x="39756" y="25022"/>
                  </a:lnTo>
                  <a:lnTo>
                    <a:pt x="40751" y="25361"/>
                  </a:lnTo>
                  <a:lnTo>
                    <a:pt x="41301" y="25403"/>
                  </a:lnTo>
                  <a:lnTo>
                    <a:pt x="41619" y="25382"/>
                  </a:lnTo>
                  <a:lnTo>
                    <a:pt x="42254" y="25255"/>
                  </a:lnTo>
                  <a:lnTo>
                    <a:pt x="42804" y="25022"/>
                  </a:lnTo>
                  <a:lnTo>
                    <a:pt x="43312" y="24662"/>
                  </a:lnTo>
                  <a:lnTo>
                    <a:pt x="43757" y="24239"/>
                  </a:lnTo>
                  <a:lnTo>
                    <a:pt x="44095" y="23731"/>
                  </a:lnTo>
                  <a:lnTo>
                    <a:pt x="44328" y="23159"/>
                  </a:lnTo>
                  <a:lnTo>
                    <a:pt x="44455" y="22545"/>
                  </a:lnTo>
                  <a:lnTo>
                    <a:pt x="44476" y="22228"/>
                  </a:lnTo>
                  <a:lnTo>
                    <a:pt x="44455" y="21889"/>
                  </a:lnTo>
                  <a:lnTo>
                    <a:pt x="44328" y="21275"/>
                  </a:lnTo>
                  <a:lnTo>
                    <a:pt x="44095" y="20703"/>
                  </a:lnTo>
                  <a:lnTo>
                    <a:pt x="43757" y="20195"/>
                  </a:lnTo>
                  <a:lnTo>
                    <a:pt x="43312" y="19772"/>
                  </a:lnTo>
                  <a:lnTo>
                    <a:pt x="42804" y="19412"/>
                  </a:lnTo>
                  <a:lnTo>
                    <a:pt x="42254" y="19179"/>
                  </a:lnTo>
                  <a:lnTo>
                    <a:pt x="41619" y="19052"/>
                  </a:lnTo>
                  <a:lnTo>
                    <a:pt x="41301" y="19052"/>
                  </a:lnTo>
                  <a:lnTo>
                    <a:pt x="40751" y="19073"/>
                  </a:lnTo>
                  <a:lnTo>
                    <a:pt x="39756" y="19412"/>
                  </a:lnTo>
                  <a:lnTo>
                    <a:pt x="38951" y="20047"/>
                  </a:lnTo>
                  <a:lnTo>
                    <a:pt x="38380" y="20915"/>
                  </a:lnTo>
                  <a:lnTo>
                    <a:pt x="38232" y="21423"/>
                  </a:lnTo>
                  <a:lnTo>
                    <a:pt x="30188" y="21423"/>
                  </a:lnTo>
                  <a:lnTo>
                    <a:pt x="30188" y="17465"/>
                  </a:lnTo>
                  <a:lnTo>
                    <a:pt x="30188" y="17422"/>
                  </a:lnTo>
                  <a:lnTo>
                    <a:pt x="30188" y="17359"/>
                  </a:lnTo>
                  <a:lnTo>
                    <a:pt x="30166" y="17295"/>
                  </a:lnTo>
                  <a:lnTo>
                    <a:pt x="30145" y="17232"/>
                  </a:lnTo>
                  <a:lnTo>
                    <a:pt x="30103" y="17168"/>
                  </a:lnTo>
                  <a:lnTo>
                    <a:pt x="30103" y="17147"/>
                  </a:lnTo>
                  <a:lnTo>
                    <a:pt x="30082" y="17126"/>
                  </a:lnTo>
                  <a:lnTo>
                    <a:pt x="30061" y="17105"/>
                  </a:lnTo>
                  <a:lnTo>
                    <a:pt x="30018" y="17041"/>
                  </a:lnTo>
                  <a:lnTo>
                    <a:pt x="29997" y="16999"/>
                  </a:lnTo>
                  <a:lnTo>
                    <a:pt x="29955" y="16957"/>
                  </a:lnTo>
                  <a:lnTo>
                    <a:pt x="29912" y="16893"/>
                  </a:lnTo>
                  <a:lnTo>
                    <a:pt x="29277" y="16258"/>
                  </a:lnTo>
                  <a:lnTo>
                    <a:pt x="34083" y="11474"/>
                  </a:lnTo>
                  <a:lnTo>
                    <a:pt x="34464" y="11685"/>
                  </a:lnTo>
                  <a:lnTo>
                    <a:pt x="35268" y="11897"/>
                  </a:lnTo>
                  <a:lnTo>
                    <a:pt x="35691" y="11918"/>
                  </a:lnTo>
                  <a:lnTo>
                    <a:pt x="35988" y="11918"/>
                  </a:lnTo>
                  <a:lnTo>
                    <a:pt x="36602" y="11791"/>
                  </a:lnTo>
                  <a:lnTo>
                    <a:pt x="37173" y="11558"/>
                  </a:lnTo>
                  <a:lnTo>
                    <a:pt x="37702" y="11220"/>
                  </a:lnTo>
                  <a:lnTo>
                    <a:pt x="37935" y="11008"/>
                  </a:lnTo>
                  <a:lnTo>
                    <a:pt x="38168" y="10754"/>
                  </a:lnTo>
                  <a:lnTo>
                    <a:pt x="38507" y="10225"/>
                  </a:lnTo>
                  <a:lnTo>
                    <a:pt x="38740" y="9653"/>
                  </a:lnTo>
                  <a:lnTo>
                    <a:pt x="38867" y="9061"/>
                  </a:lnTo>
                  <a:lnTo>
                    <a:pt x="38867" y="8447"/>
                  </a:lnTo>
                  <a:lnTo>
                    <a:pt x="38740" y="7833"/>
                  </a:lnTo>
                  <a:lnTo>
                    <a:pt x="38507" y="7261"/>
                  </a:lnTo>
                  <a:lnTo>
                    <a:pt x="38168" y="6732"/>
                  </a:lnTo>
                  <a:lnTo>
                    <a:pt x="37935" y="6499"/>
                  </a:lnTo>
                  <a:lnTo>
                    <a:pt x="37702" y="6266"/>
                  </a:lnTo>
                  <a:lnTo>
                    <a:pt x="37173" y="5928"/>
                  </a:lnTo>
                  <a:lnTo>
                    <a:pt x="36602" y="5695"/>
                  </a:lnTo>
                  <a:lnTo>
                    <a:pt x="35988" y="5568"/>
                  </a:lnTo>
                  <a:lnTo>
                    <a:pt x="35395" y="5568"/>
                  </a:lnTo>
                  <a:lnTo>
                    <a:pt x="34781" y="5695"/>
                  </a:lnTo>
                  <a:lnTo>
                    <a:pt x="34210" y="5928"/>
                  </a:lnTo>
                  <a:lnTo>
                    <a:pt x="33680" y="6266"/>
                  </a:lnTo>
                  <a:lnTo>
                    <a:pt x="33448" y="6499"/>
                  </a:lnTo>
                  <a:lnTo>
                    <a:pt x="33088" y="6901"/>
                  </a:lnTo>
                  <a:lnTo>
                    <a:pt x="32622" y="7854"/>
                  </a:lnTo>
                  <a:lnTo>
                    <a:pt x="32495" y="8870"/>
                  </a:lnTo>
                  <a:lnTo>
                    <a:pt x="32707" y="9886"/>
                  </a:lnTo>
                  <a:lnTo>
                    <a:pt x="32961" y="10373"/>
                  </a:lnTo>
                  <a:lnTo>
                    <a:pt x="28176" y="15157"/>
                  </a:lnTo>
                  <a:lnTo>
                    <a:pt x="25171" y="12130"/>
                  </a:lnTo>
                  <a:lnTo>
                    <a:pt x="25107" y="12088"/>
                  </a:lnTo>
                  <a:lnTo>
                    <a:pt x="25065" y="12067"/>
                  </a:lnTo>
                  <a:lnTo>
                    <a:pt x="25022" y="12024"/>
                  </a:lnTo>
                  <a:lnTo>
                    <a:pt x="24980" y="12003"/>
                  </a:lnTo>
                  <a:lnTo>
                    <a:pt x="24917" y="11982"/>
                  </a:lnTo>
                  <a:lnTo>
                    <a:pt x="24895" y="11961"/>
                  </a:lnTo>
                  <a:lnTo>
                    <a:pt x="24768" y="11918"/>
                  </a:lnTo>
                  <a:lnTo>
                    <a:pt x="24641" y="11897"/>
                  </a:lnTo>
                  <a:lnTo>
                    <a:pt x="23011" y="11897"/>
                  </a:lnTo>
                  <a:lnTo>
                    <a:pt x="23011" y="6245"/>
                  </a:lnTo>
                  <a:lnTo>
                    <a:pt x="23519" y="6076"/>
                  </a:lnTo>
                  <a:lnTo>
                    <a:pt x="24387" y="5504"/>
                  </a:lnTo>
                  <a:lnTo>
                    <a:pt x="25022" y="4700"/>
                  </a:lnTo>
                  <a:lnTo>
                    <a:pt x="25361" y="3705"/>
                  </a:lnTo>
                  <a:lnTo>
                    <a:pt x="25403" y="3176"/>
                  </a:lnTo>
                  <a:lnTo>
                    <a:pt x="25382" y="2837"/>
                  </a:lnTo>
                  <a:lnTo>
                    <a:pt x="25255" y="2223"/>
                  </a:lnTo>
                  <a:lnTo>
                    <a:pt x="25022" y="1651"/>
                  </a:lnTo>
                  <a:lnTo>
                    <a:pt x="24684" y="1143"/>
                  </a:lnTo>
                  <a:lnTo>
                    <a:pt x="24239" y="720"/>
                  </a:lnTo>
                  <a:lnTo>
                    <a:pt x="23731" y="360"/>
                  </a:lnTo>
                  <a:lnTo>
                    <a:pt x="23160" y="127"/>
                  </a:lnTo>
                  <a:lnTo>
                    <a:pt x="2254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1" name="Google Shape;991;p70"/>
            <p:cNvSpPr/>
            <p:nvPr/>
          </p:nvSpPr>
          <p:spPr>
            <a:xfrm>
              <a:off x="1780656" y="3252715"/>
              <a:ext cx="65239" cy="91082"/>
            </a:xfrm>
            <a:custGeom>
              <a:avLst/>
              <a:gdLst/>
              <a:ahLst/>
              <a:cxnLst/>
              <a:rect l="l" t="t" r="r" b="b"/>
              <a:pathLst>
                <a:path w="7177" h="9844" extrusionOk="0">
                  <a:moveTo>
                    <a:pt x="3599" y="0"/>
                  </a:moveTo>
                  <a:lnTo>
                    <a:pt x="3429" y="21"/>
                  </a:lnTo>
                  <a:lnTo>
                    <a:pt x="3154" y="127"/>
                  </a:lnTo>
                  <a:lnTo>
                    <a:pt x="2943" y="339"/>
                  </a:lnTo>
                  <a:lnTo>
                    <a:pt x="2816" y="635"/>
                  </a:lnTo>
                  <a:lnTo>
                    <a:pt x="2816" y="805"/>
                  </a:lnTo>
                  <a:lnTo>
                    <a:pt x="2816" y="1376"/>
                  </a:lnTo>
                  <a:lnTo>
                    <a:pt x="2202" y="1376"/>
                  </a:lnTo>
                  <a:lnTo>
                    <a:pt x="1757" y="1418"/>
                  </a:lnTo>
                  <a:lnTo>
                    <a:pt x="974" y="1736"/>
                  </a:lnTo>
                  <a:lnTo>
                    <a:pt x="381" y="2329"/>
                  </a:lnTo>
                  <a:lnTo>
                    <a:pt x="64" y="3112"/>
                  </a:lnTo>
                  <a:lnTo>
                    <a:pt x="21" y="3556"/>
                  </a:lnTo>
                  <a:lnTo>
                    <a:pt x="64" y="4001"/>
                  </a:lnTo>
                  <a:lnTo>
                    <a:pt x="381" y="4763"/>
                  </a:lnTo>
                  <a:lnTo>
                    <a:pt x="974" y="5356"/>
                  </a:lnTo>
                  <a:lnTo>
                    <a:pt x="1757" y="5694"/>
                  </a:lnTo>
                  <a:lnTo>
                    <a:pt x="2202" y="5716"/>
                  </a:lnTo>
                  <a:lnTo>
                    <a:pt x="4975" y="5716"/>
                  </a:lnTo>
                  <a:lnTo>
                    <a:pt x="5208" y="5758"/>
                  </a:lnTo>
                  <a:lnTo>
                    <a:pt x="5525" y="6076"/>
                  </a:lnTo>
                  <a:lnTo>
                    <a:pt x="5568" y="6308"/>
                  </a:lnTo>
                  <a:lnTo>
                    <a:pt x="5525" y="6541"/>
                  </a:lnTo>
                  <a:lnTo>
                    <a:pt x="5208" y="6859"/>
                  </a:lnTo>
                  <a:lnTo>
                    <a:pt x="4975" y="6880"/>
                  </a:lnTo>
                  <a:lnTo>
                    <a:pt x="805" y="6880"/>
                  </a:lnTo>
                  <a:lnTo>
                    <a:pt x="635" y="6901"/>
                  </a:lnTo>
                  <a:lnTo>
                    <a:pt x="339" y="7007"/>
                  </a:lnTo>
                  <a:lnTo>
                    <a:pt x="127" y="7219"/>
                  </a:lnTo>
                  <a:lnTo>
                    <a:pt x="21" y="7515"/>
                  </a:lnTo>
                  <a:lnTo>
                    <a:pt x="0" y="7684"/>
                  </a:lnTo>
                  <a:lnTo>
                    <a:pt x="21" y="7854"/>
                  </a:lnTo>
                  <a:lnTo>
                    <a:pt x="127" y="8129"/>
                  </a:lnTo>
                  <a:lnTo>
                    <a:pt x="339" y="8341"/>
                  </a:lnTo>
                  <a:lnTo>
                    <a:pt x="635" y="8468"/>
                  </a:lnTo>
                  <a:lnTo>
                    <a:pt x="2773" y="8468"/>
                  </a:lnTo>
                  <a:lnTo>
                    <a:pt x="2773" y="9060"/>
                  </a:lnTo>
                  <a:lnTo>
                    <a:pt x="2794" y="9230"/>
                  </a:lnTo>
                  <a:lnTo>
                    <a:pt x="2900" y="9505"/>
                  </a:lnTo>
                  <a:lnTo>
                    <a:pt x="3112" y="9717"/>
                  </a:lnTo>
                  <a:lnTo>
                    <a:pt x="3408" y="9844"/>
                  </a:lnTo>
                  <a:lnTo>
                    <a:pt x="3747" y="9844"/>
                  </a:lnTo>
                  <a:lnTo>
                    <a:pt x="4022" y="9717"/>
                  </a:lnTo>
                  <a:lnTo>
                    <a:pt x="4234" y="9505"/>
                  </a:lnTo>
                  <a:lnTo>
                    <a:pt x="4361" y="9230"/>
                  </a:lnTo>
                  <a:lnTo>
                    <a:pt x="4361" y="9060"/>
                  </a:lnTo>
                  <a:lnTo>
                    <a:pt x="4361" y="8468"/>
                  </a:lnTo>
                  <a:lnTo>
                    <a:pt x="4954" y="8468"/>
                  </a:lnTo>
                  <a:lnTo>
                    <a:pt x="5398" y="8446"/>
                  </a:lnTo>
                  <a:lnTo>
                    <a:pt x="6160" y="8108"/>
                  </a:lnTo>
                  <a:lnTo>
                    <a:pt x="6753" y="7515"/>
                  </a:lnTo>
                  <a:lnTo>
                    <a:pt x="7092" y="6753"/>
                  </a:lnTo>
                  <a:lnTo>
                    <a:pt x="7113" y="6308"/>
                  </a:lnTo>
                  <a:lnTo>
                    <a:pt x="7092" y="5864"/>
                  </a:lnTo>
                  <a:lnTo>
                    <a:pt x="6753" y="5081"/>
                  </a:lnTo>
                  <a:lnTo>
                    <a:pt x="6160" y="4488"/>
                  </a:lnTo>
                  <a:lnTo>
                    <a:pt x="5398" y="4170"/>
                  </a:lnTo>
                  <a:lnTo>
                    <a:pt x="4954" y="4128"/>
                  </a:lnTo>
                  <a:lnTo>
                    <a:pt x="2202" y="4128"/>
                  </a:lnTo>
                  <a:lnTo>
                    <a:pt x="1969" y="4107"/>
                  </a:lnTo>
                  <a:lnTo>
                    <a:pt x="1651" y="3789"/>
                  </a:lnTo>
                  <a:lnTo>
                    <a:pt x="1609" y="3556"/>
                  </a:lnTo>
                  <a:lnTo>
                    <a:pt x="1651" y="3324"/>
                  </a:lnTo>
                  <a:lnTo>
                    <a:pt x="1969" y="3006"/>
                  </a:lnTo>
                  <a:lnTo>
                    <a:pt x="2202" y="2964"/>
                  </a:lnTo>
                  <a:lnTo>
                    <a:pt x="6541" y="2964"/>
                  </a:lnTo>
                  <a:lnTo>
                    <a:pt x="6838" y="2837"/>
                  </a:lnTo>
                  <a:lnTo>
                    <a:pt x="7049" y="2625"/>
                  </a:lnTo>
                  <a:lnTo>
                    <a:pt x="7155" y="2350"/>
                  </a:lnTo>
                  <a:lnTo>
                    <a:pt x="7176" y="2180"/>
                  </a:lnTo>
                  <a:lnTo>
                    <a:pt x="7155" y="2011"/>
                  </a:lnTo>
                  <a:lnTo>
                    <a:pt x="7049" y="1715"/>
                  </a:lnTo>
                  <a:lnTo>
                    <a:pt x="6838" y="1503"/>
                  </a:lnTo>
                  <a:lnTo>
                    <a:pt x="6541" y="1397"/>
                  </a:lnTo>
                  <a:lnTo>
                    <a:pt x="6372" y="1376"/>
                  </a:lnTo>
                  <a:lnTo>
                    <a:pt x="4403" y="1376"/>
                  </a:lnTo>
                  <a:lnTo>
                    <a:pt x="4403" y="805"/>
                  </a:lnTo>
                  <a:lnTo>
                    <a:pt x="4382" y="635"/>
                  </a:lnTo>
                  <a:lnTo>
                    <a:pt x="4255" y="339"/>
                  </a:lnTo>
                  <a:lnTo>
                    <a:pt x="4043" y="127"/>
                  </a:lnTo>
                  <a:lnTo>
                    <a:pt x="3768" y="21"/>
                  </a:lnTo>
                  <a:lnTo>
                    <a:pt x="359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grpSp>
        <p:nvGrpSpPr>
          <p:cNvPr id="992" name="Google Shape;992;p70"/>
          <p:cNvGrpSpPr/>
          <p:nvPr/>
        </p:nvGrpSpPr>
        <p:grpSpPr>
          <a:xfrm>
            <a:off x="9044473" y="4225406"/>
            <a:ext cx="546032" cy="539840"/>
            <a:chOff x="-4211975" y="2783850"/>
            <a:chExt cx="291450" cy="274100"/>
          </a:xfrm>
        </p:grpSpPr>
        <p:sp>
          <p:nvSpPr>
            <p:cNvPr id="993" name="Google Shape;993;p70"/>
            <p:cNvSpPr/>
            <p:nvPr/>
          </p:nvSpPr>
          <p:spPr>
            <a:xfrm>
              <a:off x="-4211975" y="2937125"/>
              <a:ext cx="291450" cy="120825"/>
            </a:xfrm>
            <a:custGeom>
              <a:avLst/>
              <a:gdLst/>
              <a:ahLst/>
              <a:cxnLst/>
              <a:rect l="l" t="t" r="r" b="b"/>
              <a:pathLst>
                <a:path w="11658" h="4833" extrusionOk="0">
                  <a:moveTo>
                    <a:pt x="978" y="706"/>
                  </a:moveTo>
                  <a:cubicBezTo>
                    <a:pt x="1167" y="706"/>
                    <a:pt x="1324" y="863"/>
                    <a:pt x="1324" y="1052"/>
                  </a:cubicBezTo>
                  <a:lnTo>
                    <a:pt x="1324" y="3762"/>
                  </a:lnTo>
                  <a:cubicBezTo>
                    <a:pt x="1324" y="3982"/>
                    <a:pt x="1167" y="4140"/>
                    <a:pt x="978" y="4140"/>
                  </a:cubicBezTo>
                  <a:lnTo>
                    <a:pt x="631" y="4140"/>
                  </a:lnTo>
                  <a:lnTo>
                    <a:pt x="631" y="706"/>
                  </a:lnTo>
                  <a:close/>
                  <a:moveTo>
                    <a:pt x="3866" y="717"/>
                  </a:moveTo>
                  <a:cubicBezTo>
                    <a:pt x="4374" y="717"/>
                    <a:pt x="4886" y="859"/>
                    <a:pt x="5325" y="1147"/>
                  </a:cubicBezTo>
                  <a:cubicBezTo>
                    <a:pt x="5672" y="1367"/>
                    <a:pt x="5703" y="1399"/>
                    <a:pt x="5829" y="1399"/>
                  </a:cubicBezTo>
                  <a:lnTo>
                    <a:pt x="7247" y="1399"/>
                  </a:lnTo>
                  <a:cubicBezTo>
                    <a:pt x="7436" y="1399"/>
                    <a:pt x="7594" y="1556"/>
                    <a:pt x="7594" y="1777"/>
                  </a:cubicBezTo>
                  <a:cubicBezTo>
                    <a:pt x="7594" y="1966"/>
                    <a:pt x="7436" y="2124"/>
                    <a:pt x="7247" y="2124"/>
                  </a:cubicBezTo>
                  <a:lnTo>
                    <a:pt x="4758" y="2124"/>
                  </a:lnTo>
                  <a:cubicBezTo>
                    <a:pt x="4380" y="2124"/>
                    <a:pt x="4034" y="2344"/>
                    <a:pt x="3845" y="2659"/>
                  </a:cubicBezTo>
                  <a:cubicBezTo>
                    <a:pt x="3782" y="2817"/>
                    <a:pt x="3845" y="3069"/>
                    <a:pt x="4002" y="3132"/>
                  </a:cubicBezTo>
                  <a:cubicBezTo>
                    <a:pt x="4045" y="3158"/>
                    <a:pt x="4096" y="3169"/>
                    <a:pt x="4148" y="3169"/>
                  </a:cubicBezTo>
                  <a:cubicBezTo>
                    <a:pt x="4284" y="3169"/>
                    <a:pt x="4429" y="3088"/>
                    <a:pt x="4475" y="2974"/>
                  </a:cubicBezTo>
                  <a:cubicBezTo>
                    <a:pt x="4538" y="2848"/>
                    <a:pt x="4632" y="2785"/>
                    <a:pt x="4790" y="2785"/>
                  </a:cubicBezTo>
                  <a:lnTo>
                    <a:pt x="7562" y="2785"/>
                  </a:lnTo>
                  <a:cubicBezTo>
                    <a:pt x="7783" y="2785"/>
                    <a:pt x="8003" y="2722"/>
                    <a:pt x="8192" y="2596"/>
                  </a:cubicBezTo>
                  <a:lnTo>
                    <a:pt x="10555" y="769"/>
                  </a:lnTo>
                  <a:cubicBezTo>
                    <a:pt x="10603" y="747"/>
                    <a:pt x="10649" y="737"/>
                    <a:pt x="10693" y="737"/>
                  </a:cubicBezTo>
                  <a:cubicBezTo>
                    <a:pt x="10969" y="737"/>
                    <a:pt x="11146" y="1123"/>
                    <a:pt x="10902" y="1367"/>
                  </a:cubicBezTo>
                  <a:cubicBezTo>
                    <a:pt x="10844" y="1406"/>
                    <a:pt x="10817" y="1419"/>
                    <a:pt x="10805" y="1419"/>
                  </a:cubicBezTo>
                  <a:cubicBezTo>
                    <a:pt x="10780" y="1419"/>
                    <a:pt x="10836" y="1354"/>
                    <a:pt x="10826" y="1354"/>
                  </a:cubicBezTo>
                  <a:cubicBezTo>
                    <a:pt x="10804" y="1354"/>
                    <a:pt x="10447" y="1686"/>
                    <a:pt x="8066" y="3856"/>
                  </a:cubicBezTo>
                  <a:cubicBezTo>
                    <a:pt x="7877" y="4014"/>
                    <a:pt x="7625" y="4140"/>
                    <a:pt x="7373" y="4140"/>
                  </a:cubicBezTo>
                  <a:lnTo>
                    <a:pt x="3435" y="4140"/>
                  </a:lnTo>
                  <a:cubicBezTo>
                    <a:pt x="2962" y="4140"/>
                    <a:pt x="2490" y="4014"/>
                    <a:pt x="2049" y="3825"/>
                  </a:cubicBezTo>
                  <a:lnTo>
                    <a:pt x="2049" y="1399"/>
                  </a:lnTo>
                  <a:lnTo>
                    <a:pt x="2332" y="1210"/>
                  </a:lnTo>
                  <a:cubicBezTo>
                    <a:pt x="2774" y="883"/>
                    <a:pt x="3318" y="717"/>
                    <a:pt x="3866" y="717"/>
                  </a:cubicBezTo>
                  <a:close/>
                  <a:moveTo>
                    <a:pt x="3817" y="0"/>
                  </a:moveTo>
                  <a:cubicBezTo>
                    <a:pt x="3151" y="0"/>
                    <a:pt x="2491" y="205"/>
                    <a:pt x="1923" y="611"/>
                  </a:cubicBezTo>
                  <a:cubicBezTo>
                    <a:pt x="1765" y="265"/>
                    <a:pt x="1419" y="13"/>
                    <a:pt x="1009" y="13"/>
                  </a:cubicBezTo>
                  <a:lnTo>
                    <a:pt x="348" y="13"/>
                  </a:lnTo>
                  <a:cubicBezTo>
                    <a:pt x="159" y="13"/>
                    <a:pt x="1" y="170"/>
                    <a:pt x="1" y="391"/>
                  </a:cubicBezTo>
                  <a:lnTo>
                    <a:pt x="1" y="4486"/>
                  </a:lnTo>
                  <a:cubicBezTo>
                    <a:pt x="1" y="4675"/>
                    <a:pt x="159" y="4833"/>
                    <a:pt x="348" y="4833"/>
                  </a:cubicBezTo>
                  <a:lnTo>
                    <a:pt x="1009" y="4833"/>
                  </a:lnTo>
                  <a:cubicBezTo>
                    <a:pt x="1324" y="4833"/>
                    <a:pt x="1608" y="4675"/>
                    <a:pt x="1797" y="4486"/>
                  </a:cubicBezTo>
                  <a:cubicBezTo>
                    <a:pt x="2332" y="4707"/>
                    <a:pt x="2868" y="4833"/>
                    <a:pt x="3435" y="4833"/>
                  </a:cubicBezTo>
                  <a:lnTo>
                    <a:pt x="7373" y="4833"/>
                  </a:lnTo>
                  <a:cubicBezTo>
                    <a:pt x="7783" y="4833"/>
                    <a:pt x="8192" y="4675"/>
                    <a:pt x="8507" y="4392"/>
                  </a:cubicBezTo>
                  <a:cubicBezTo>
                    <a:pt x="8539" y="4392"/>
                    <a:pt x="11217" y="1903"/>
                    <a:pt x="11248" y="1872"/>
                  </a:cubicBezTo>
                  <a:cubicBezTo>
                    <a:pt x="11406" y="1809"/>
                    <a:pt x="11658" y="1493"/>
                    <a:pt x="11658" y="1084"/>
                  </a:cubicBezTo>
                  <a:cubicBezTo>
                    <a:pt x="11658" y="454"/>
                    <a:pt x="11185" y="44"/>
                    <a:pt x="10618" y="44"/>
                  </a:cubicBezTo>
                  <a:cubicBezTo>
                    <a:pt x="10303" y="44"/>
                    <a:pt x="10051" y="202"/>
                    <a:pt x="9925" y="296"/>
                  </a:cubicBezTo>
                  <a:lnTo>
                    <a:pt x="8192" y="1619"/>
                  </a:lnTo>
                  <a:cubicBezTo>
                    <a:pt x="8098" y="1084"/>
                    <a:pt x="7688" y="706"/>
                    <a:pt x="7153" y="706"/>
                  </a:cubicBezTo>
                  <a:lnTo>
                    <a:pt x="5861" y="706"/>
                  </a:lnTo>
                  <a:lnTo>
                    <a:pt x="5640" y="548"/>
                  </a:lnTo>
                  <a:cubicBezTo>
                    <a:pt x="5075" y="182"/>
                    <a:pt x="4444" y="0"/>
                    <a:pt x="38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4" name="Google Shape;994;p70"/>
            <p:cNvSpPr/>
            <p:nvPr/>
          </p:nvSpPr>
          <p:spPr>
            <a:xfrm>
              <a:off x="-4109575" y="2783850"/>
              <a:ext cx="153625" cy="154400"/>
            </a:xfrm>
            <a:custGeom>
              <a:avLst/>
              <a:gdLst/>
              <a:ahLst/>
              <a:cxnLst/>
              <a:rect l="l" t="t" r="r" b="b"/>
              <a:pathLst>
                <a:path w="6145" h="6176" extrusionOk="0">
                  <a:moveTo>
                    <a:pt x="3057" y="693"/>
                  </a:moveTo>
                  <a:cubicBezTo>
                    <a:pt x="4411" y="693"/>
                    <a:pt x="5482" y="1765"/>
                    <a:pt x="5482" y="3088"/>
                  </a:cubicBezTo>
                  <a:cubicBezTo>
                    <a:pt x="5482" y="4442"/>
                    <a:pt x="4411" y="5482"/>
                    <a:pt x="3057" y="5482"/>
                  </a:cubicBezTo>
                  <a:cubicBezTo>
                    <a:pt x="1733" y="5482"/>
                    <a:pt x="662" y="4442"/>
                    <a:pt x="662" y="3088"/>
                  </a:cubicBezTo>
                  <a:cubicBezTo>
                    <a:pt x="662" y="1765"/>
                    <a:pt x="1733" y="693"/>
                    <a:pt x="3057" y="693"/>
                  </a:cubicBezTo>
                  <a:close/>
                  <a:moveTo>
                    <a:pt x="3057" y="0"/>
                  </a:moveTo>
                  <a:cubicBezTo>
                    <a:pt x="1387" y="0"/>
                    <a:pt x="1" y="1387"/>
                    <a:pt x="1" y="3088"/>
                  </a:cubicBezTo>
                  <a:cubicBezTo>
                    <a:pt x="1" y="4789"/>
                    <a:pt x="1387" y="6175"/>
                    <a:pt x="3057" y="6175"/>
                  </a:cubicBezTo>
                  <a:cubicBezTo>
                    <a:pt x="4758" y="6175"/>
                    <a:pt x="6144" y="4789"/>
                    <a:pt x="6144" y="3088"/>
                  </a:cubicBezTo>
                  <a:cubicBezTo>
                    <a:pt x="6144" y="1387"/>
                    <a:pt x="4758" y="0"/>
                    <a:pt x="305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95" name="Google Shape;995;p70"/>
            <p:cNvSpPr/>
            <p:nvPr/>
          </p:nvSpPr>
          <p:spPr>
            <a:xfrm>
              <a:off x="-4074925" y="2818500"/>
              <a:ext cx="84300" cy="85100"/>
            </a:xfrm>
            <a:custGeom>
              <a:avLst/>
              <a:gdLst/>
              <a:ahLst/>
              <a:cxnLst/>
              <a:rect l="l" t="t" r="r" b="b"/>
              <a:pathLst>
                <a:path w="3372" h="3404" extrusionOk="0">
                  <a:moveTo>
                    <a:pt x="1671" y="631"/>
                  </a:moveTo>
                  <a:cubicBezTo>
                    <a:pt x="2238" y="631"/>
                    <a:pt x="2710" y="1103"/>
                    <a:pt x="2710" y="1670"/>
                  </a:cubicBezTo>
                  <a:cubicBezTo>
                    <a:pt x="2710" y="2206"/>
                    <a:pt x="2238" y="2678"/>
                    <a:pt x="1671" y="2678"/>
                  </a:cubicBezTo>
                  <a:cubicBezTo>
                    <a:pt x="1135" y="2678"/>
                    <a:pt x="662" y="2206"/>
                    <a:pt x="662" y="1670"/>
                  </a:cubicBezTo>
                  <a:cubicBezTo>
                    <a:pt x="662" y="1103"/>
                    <a:pt x="1135" y="631"/>
                    <a:pt x="1671" y="631"/>
                  </a:cubicBezTo>
                  <a:close/>
                  <a:moveTo>
                    <a:pt x="1671" y="1"/>
                  </a:moveTo>
                  <a:cubicBezTo>
                    <a:pt x="725" y="1"/>
                    <a:pt x="1" y="757"/>
                    <a:pt x="1" y="1702"/>
                  </a:cubicBezTo>
                  <a:cubicBezTo>
                    <a:pt x="1" y="2647"/>
                    <a:pt x="725" y="3403"/>
                    <a:pt x="1671" y="3403"/>
                  </a:cubicBezTo>
                  <a:cubicBezTo>
                    <a:pt x="2616" y="3403"/>
                    <a:pt x="3372" y="2647"/>
                    <a:pt x="3372" y="1702"/>
                  </a:cubicBezTo>
                  <a:cubicBezTo>
                    <a:pt x="3372" y="757"/>
                    <a:pt x="2616" y="1"/>
                    <a:pt x="16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pic>
        <p:nvPicPr>
          <p:cNvPr id="996" name="Google Shape;996;p70"/>
          <p:cNvPicPr preferRelativeResize="0"/>
          <p:nvPr/>
        </p:nvPicPr>
        <p:blipFill rotWithShape="1">
          <a:blip r:embed="rId4">
            <a:alphaModFix/>
          </a:blip>
          <a:srcRect/>
          <a:stretch/>
        </p:blipFill>
        <p:spPr>
          <a:xfrm>
            <a:off x="8967684" y="1855600"/>
            <a:ext cx="699911" cy="713665"/>
          </a:xfrm>
          <a:prstGeom prst="rect">
            <a:avLst/>
          </a:prstGeom>
          <a:noFill/>
          <a:ln>
            <a:noFill/>
          </a:ln>
        </p:spPr>
      </p:pic>
      <p:pic>
        <p:nvPicPr>
          <p:cNvPr id="997" name="Google Shape;997;p70"/>
          <p:cNvPicPr preferRelativeResize="0"/>
          <p:nvPr/>
        </p:nvPicPr>
        <p:blipFill rotWithShape="1">
          <a:blip r:embed="rId5">
            <a:alphaModFix/>
          </a:blip>
          <a:srcRect/>
          <a:stretch/>
        </p:blipFill>
        <p:spPr>
          <a:xfrm>
            <a:off x="10333216" y="1855600"/>
            <a:ext cx="699900" cy="701808"/>
          </a:xfrm>
          <a:prstGeom prst="rect">
            <a:avLst/>
          </a:prstGeom>
          <a:noFill/>
          <a:ln>
            <a:noFill/>
          </a:ln>
        </p:spPr>
      </p:pic>
      <p:pic>
        <p:nvPicPr>
          <p:cNvPr id="998" name="Google Shape;998;p70"/>
          <p:cNvPicPr preferRelativeResize="0"/>
          <p:nvPr/>
        </p:nvPicPr>
        <p:blipFill rotWithShape="1">
          <a:blip r:embed="rId6">
            <a:alphaModFix/>
          </a:blip>
          <a:srcRect/>
          <a:stretch/>
        </p:blipFill>
        <p:spPr>
          <a:xfrm>
            <a:off x="10333196" y="4144961"/>
            <a:ext cx="699901" cy="703104"/>
          </a:xfrm>
          <a:prstGeom prst="rect">
            <a:avLst/>
          </a:prstGeom>
          <a:noFill/>
          <a:ln>
            <a:noFill/>
          </a:ln>
        </p:spPr>
      </p:pic>
      <p:sp>
        <p:nvSpPr>
          <p:cNvPr id="999" name="Google Shape;999;p70"/>
          <p:cNvSpPr txBox="1">
            <a:spLocks noGrp="1"/>
          </p:cNvSpPr>
          <p:nvPr>
            <p:ph type="title"/>
          </p:nvPr>
        </p:nvSpPr>
        <p:spPr>
          <a:xfrm>
            <a:off x="838200" y="365125"/>
            <a:ext cx="10515600" cy="945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DRiVE</a:t>
            </a:r>
            <a:endParaRPr/>
          </a:p>
        </p:txBody>
      </p:sp>
      <p:pic>
        <p:nvPicPr>
          <p:cNvPr id="1000" name="Google Shape;1000;p70"/>
          <p:cNvPicPr preferRelativeResize="0"/>
          <p:nvPr/>
        </p:nvPicPr>
        <p:blipFill rotWithShape="1">
          <a:blip r:embed="rId7">
            <a:alphaModFix/>
          </a:blip>
          <a:srcRect/>
          <a:stretch/>
        </p:blipFill>
        <p:spPr>
          <a:xfrm>
            <a:off x="10616452" y="365129"/>
            <a:ext cx="1247334" cy="183333"/>
          </a:xfrm>
          <a:prstGeom prst="rect">
            <a:avLst/>
          </a:prstGeom>
          <a:noFill/>
          <a:ln>
            <a:noFill/>
          </a:ln>
        </p:spPr>
      </p:pic>
      <p:sp>
        <p:nvSpPr>
          <p:cNvPr id="1001" name="Google Shape;1001;p70"/>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grpSp>
        <p:nvGrpSpPr>
          <p:cNvPr id="1006" name="Google Shape;1006;p71"/>
          <p:cNvGrpSpPr/>
          <p:nvPr/>
        </p:nvGrpSpPr>
        <p:grpSpPr>
          <a:xfrm>
            <a:off x="2126849" y="1819256"/>
            <a:ext cx="7867284" cy="4219360"/>
            <a:chOff x="1518975" y="1288274"/>
            <a:chExt cx="5900610" cy="3164599"/>
          </a:xfrm>
        </p:grpSpPr>
        <p:grpSp>
          <p:nvGrpSpPr>
            <p:cNvPr id="1007" name="Google Shape;1007;p71"/>
            <p:cNvGrpSpPr/>
            <p:nvPr/>
          </p:nvGrpSpPr>
          <p:grpSpPr>
            <a:xfrm>
              <a:off x="1724425" y="1288274"/>
              <a:ext cx="5695160" cy="3164599"/>
              <a:chOff x="1724425" y="1288274"/>
              <a:chExt cx="5695160" cy="3164599"/>
            </a:xfrm>
          </p:grpSpPr>
          <p:pic>
            <p:nvPicPr>
              <p:cNvPr id="1008" name="Google Shape;1008;p71"/>
              <p:cNvPicPr preferRelativeResize="0"/>
              <p:nvPr/>
            </p:nvPicPr>
            <p:blipFill rotWithShape="1">
              <a:blip r:embed="rId3">
                <a:alphaModFix/>
              </a:blip>
              <a:srcRect/>
              <a:stretch/>
            </p:blipFill>
            <p:spPr>
              <a:xfrm>
                <a:off x="1724425" y="1288274"/>
                <a:ext cx="5695160" cy="3164599"/>
              </a:xfrm>
              <a:prstGeom prst="rect">
                <a:avLst/>
              </a:prstGeom>
              <a:noFill/>
              <a:ln>
                <a:noFill/>
              </a:ln>
            </p:spPr>
          </p:pic>
          <p:sp>
            <p:nvSpPr>
              <p:cNvPr id="1009" name="Google Shape;1009;p71"/>
              <p:cNvSpPr/>
              <p:nvPr/>
            </p:nvSpPr>
            <p:spPr>
              <a:xfrm>
                <a:off x="6920500" y="3740550"/>
                <a:ext cx="362100" cy="6465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1010" name="Google Shape;1010;p71"/>
            <p:cNvSpPr/>
            <p:nvPr/>
          </p:nvSpPr>
          <p:spPr>
            <a:xfrm>
              <a:off x="1518975" y="1624275"/>
              <a:ext cx="626700" cy="601500"/>
            </a:xfrm>
            <a:prstGeom prst="rect">
              <a:avLst/>
            </a:prstGeom>
            <a:solidFill>
              <a:srgbClr val="FFFFFF">
                <a:alpha val="67843"/>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grpSp>
      <p:sp>
        <p:nvSpPr>
          <p:cNvPr id="1011" name="Google Shape;1011;p71"/>
          <p:cNvSpPr txBox="1"/>
          <p:nvPr/>
        </p:nvSpPr>
        <p:spPr>
          <a:xfrm>
            <a:off x="489533" y="3433067"/>
            <a:ext cx="2579100" cy="8466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Honduras</a:t>
            </a:r>
            <a:br>
              <a:rPr lang="en-PH" sz="1300" b="1" i="0" u="none" strike="noStrike" cap="none">
                <a:solidFill>
                  <a:srgbClr val="E35204"/>
                </a:solidFill>
                <a:latin typeface="Arial"/>
                <a:ea typeface="Arial"/>
                <a:cs typeface="Arial"/>
                <a:sym typeface="Arial"/>
              </a:rPr>
            </a:br>
            <a:r>
              <a:rPr lang="en-PH" sz="1300" b="1" i="0" u="none" strike="noStrike" cap="none">
                <a:solidFill>
                  <a:srgbClr val="004976"/>
                </a:solidFill>
                <a:latin typeface="Arial"/>
                <a:ea typeface="Arial"/>
                <a:cs typeface="Arial"/>
                <a:sym typeface="Arial"/>
              </a:rPr>
              <a:t>Engagement of health suppliers in GD&amp;I</a:t>
            </a:r>
            <a:endParaRPr sz="1300" b="0" i="0" u="none" strike="noStrike" cap="none">
              <a:solidFill>
                <a:srgbClr val="004976"/>
              </a:solidFill>
              <a:latin typeface="Arial"/>
              <a:ea typeface="Arial"/>
              <a:cs typeface="Arial"/>
              <a:sym typeface="Arial"/>
            </a:endParaRPr>
          </a:p>
        </p:txBody>
      </p:sp>
      <p:cxnSp>
        <p:nvCxnSpPr>
          <p:cNvPr id="1012" name="Google Shape;1012;p71"/>
          <p:cNvCxnSpPr/>
          <p:nvPr/>
        </p:nvCxnSpPr>
        <p:spPr>
          <a:xfrm>
            <a:off x="3068733" y="3579033"/>
            <a:ext cx="0" cy="604500"/>
          </a:xfrm>
          <a:prstGeom prst="straightConnector1">
            <a:avLst/>
          </a:prstGeom>
          <a:noFill/>
          <a:ln w="19050" cap="flat" cmpd="sng">
            <a:solidFill>
              <a:srgbClr val="FFC72C"/>
            </a:solidFill>
            <a:prstDash val="solid"/>
            <a:round/>
            <a:headEnd type="none" w="sm" len="sm"/>
            <a:tailEnd type="none" w="sm" len="sm"/>
          </a:ln>
        </p:spPr>
      </p:cxnSp>
      <p:cxnSp>
        <p:nvCxnSpPr>
          <p:cNvPr id="1013" name="Google Shape;1013;p71"/>
          <p:cNvCxnSpPr>
            <a:stCxn id="1011" idx="3"/>
          </p:cNvCxnSpPr>
          <p:nvPr/>
        </p:nvCxnSpPr>
        <p:spPr>
          <a:xfrm>
            <a:off x="3068633" y="3856367"/>
            <a:ext cx="351600" cy="0"/>
          </a:xfrm>
          <a:prstGeom prst="straightConnector1">
            <a:avLst/>
          </a:prstGeom>
          <a:noFill/>
          <a:ln w="19050" cap="flat" cmpd="sng">
            <a:solidFill>
              <a:srgbClr val="FFC72C"/>
            </a:solidFill>
            <a:prstDash val="solid"/>
            <a:round/>
            <a:headEnd type="none" w="sm" len="sm"/>
            <a:tailEnd type="none" w="sm" len="sm"/>
          </a:ln>
        </p:spPr>
      </p:cxnSp>
      <p:sp>
        <p:nvSpPr>
          <p:cNvPr id="1014" name="Google Shape;1014;p71"/>
          <p:cNvSpPr/>
          <p:nvPr/>
        </p:nvSpPr>
        <p:spPr>
          <a:xfrm>
            <a:off x="4066133" y="4142867"/>
            <a:ext cx="110400" cy="1104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15" name="Google Shape;1015;p71"/>
          <p:cNvCxnSpPr/>
          <p:nvPr/>
        </p:nvCxnSpPr>
        <p:spPr>
          <a:xfrm>
            <a:off x="4159067" y="4320367"/>
            <a:ext cx="0" cy="606000"/>
          </a:xfrm>
          <a:prstGeom prst="straightConnector1">
            <a:avLst/>
          </a:prstGeom>
          <a:noFill/>
          <a:ln w="19050" cap="flat" cmpd="sng">
            <a:solidFill>
              <a:srgbClr val="FFC72C"/>
            </a:solidFill>
            <a:prstDash val="solid"/>
            <a:round/>
            <a:headEnd type="none" w="sm" len="sm"/>
            <a:tailEnd type="none" w="sm" len="sm"/>
          </a:ln>
        </p:spPr>
      </p:cxnSp>
      <p:sp>
        <p:nvSpPr>
          <p:cNvPr id="1016" name="Google Shape;1016;p71"/>
          <p:cNvSpPr txBox="1"/>
          <p:nvPr/>
        </p:nvSpPr>
        <p:spPr>
          <a:xfrm>
            <a:off x="432858" y="2184200"/>
            <a:ext cx="2579100" cy="1046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Mexico</a:t>
            </a:r>
            <a:br>
              <a:rPr lang="en-PH" sz="1300" b="1" i="0" u="none" strike="noStrike" cap="none">
                <a:solidFill>
                  <a:srgbClr val="FFC72C"/>
                </a:solidFill>
                <a:latin typeface="Arial"/>
                <a:ea typeface="Arial"/>
                <a:cs typeface="Arial"/>
                <a:sym typeface="Arial"/>
              </a:rPr>
            </a:br>
            <a:r>
              <a:rPr lang="en-PH" sz="1300" b="1" i="0" u="none" strike="noStrike" cap="none">
                <a:solidFill>
                  <a:srgbClr val="004976"/>
                </a:solidFill>
                <a:latin typeface="Arial"/>
                <a:ea typeface="Arial"/>
                <a:cs typeface="Arial"/>
                <a:sym typeface="Arial"/>
              </a:rPr>
              <a:t>Site inspections and capacity building of medicines and medical devices suppliers</a:t>
            </a:r>
            <a:endParaRPr sz="1300" b="0" i="0" u="none" strike="noStrike" cap="none">
              <a:solidFill>
                <a:srgbClr val="004976"/>
              </a:solidFill>
              <a:latin typeface="Arial"/>
              <a:ea typeface="Arial"/>
              <a:cs typeface="Arial"/>
              <a:sym typeface="Arial"/>
            </a:endParaRPr>
          </a:p>
        </p:txBody>
      </p:sp>
      <p:sp>
        <p:nvSpPr>
          <p:cNvPr id="1017" name="Google Shape;1017;p71"/>
          <p:cNvSpPr txBox="1"/>
          <p:nvPr/>
        </p:nvSpPr>
        <p:spPr>
          <a:xfrm>
            <a:off x="686642" y="1280217"/>
            <a:ext cx="2651700" cy="8466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United Kingdom</a:t>
            </a:r>
            <a:br>
              <a:rPr lang="en-PH" sz="1300" b="1" i="0" u="none" strike="noStrike" cap="none">
                <a:solidFill>
                  <a:srgbClr val="FF9900"/>
                </a:solidFill>
                <a:latin typeface="Arial"/>
                <a:ea typeface="Arial"/>
                <a:cs typeface="Arial"/>
                <a:sym typeface="Arial"/>
              </a:rPr>
            </a:br>
            <a:r>
              <a:rPr lang="en-PH" sz="1300" b="1" i="0" u="none" strike="noStrike" cap="none">
                <a:solidFill>
                  <a:srgbClr val="004976"/>
                </a:solidFill>
                <a:latin typeface="Arial"/>
                <a:ea typeface="Arial"/>
                <a:cs typeface="Arial"/>
                <a:sym typeface="Arial"/>
              </a:rPr>
              <a:t>Suppliers verification in</a:t>
            </a:r>
            <a:endParaRPr sz="1300" b="0" i="0" u="none" strike="noStrike" cap="none">
              <a:solidFill>
                <a:srgbClr val="004976"/>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latin typeface="Arial"/>
                <a:ea typeface="Arial"/>
                <a:cs typeface="Arial"/>
                <a:sym typeface="Arial"/>
              </a:rPr>
              <a:t>Peace and Security Cluster</a:t>
            </a:r>
            <a:endParaRPr sz="1300" b="0" i="0" u="none" strike="noStrike" cap="none">
              <a:solidFill>
                <a:srgbClr val="004976"/>
              </a:solidFill>
              <a:latin typeface="Arial"/>
              <a:ea typeface="Arial"/>
              <a:cs typeface="Arial"/>
              <a:sym typeface="Arial"/>
            </a:endParaRPr>
          </a:p>
        </p:txBody>
      </p:sp>
      <p:sp>
        <p:nvSpPr>
          <p:cNvPr id="1018" name="Google Shape;1018;p71"/>
          <p:cNvSpPr txBox="1"/>
          <p:nvPr/>
        </p:nvSpPr>
        <p:spPr>
          <a:xfrm>
            <a:off x="1915500" y="5383575"/>
            <a:ext cx="2118300" cy="12468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Argentina</a:t>
            </a:r>
            <a:br>
              <a:rPr lang="en-PH" sz="1300" b="1" i="0" u="none" strike="noStrike" cap="none">
                <a:solidFill>
                  <a:srgbClr val="FFC72C"/>
                </a:solidFill>
                <a:latin typeface="Arial"/>
                <a:ea typeface="Arial"/>
                <a:cs typeface="Arial"/>
                <a:sym typeface="Arial"/>
              </a:rPr>
            </a:br>
            <a:r>
              <a:rPr lang="en-PH" sz="1300" b="1" i="0" u="none" strike="noStrike" cap="none">
                <a:solidFill>
                  <a:srgbClr val="004976"/>
                </a:solidFill>
                <a:latin typeface="Arial"/>
                <a:ea typeface="Arial"/>
                <a:cs typeface="Arial"/>
                <a:sym typeface="Arial"/>
              </a:rPr>
              <a:t>Site inspections and climate engagement with ICT equipment suppliers</a:t>
            </a:r>
            <a:endParaRPr sz="1300" b="1" i="0" u="none" strike="noStrike" cap="none">
              <a:solidFill>
                <a:srgbClr val="004976"/>
              </a:solidFill>
              <a:latin typeface="Arial"/>
              <a:ea typeface="Arial"/>
              <a:cs typeface="Arial"/>
              <a:sym typeface="Arial"/>
            </a:endParaRPr>
          </a:p>
        </p:txBody>
      </p:sp>
      <p:sp>
        <p:nvSpPr>
          <p:cNvPr id="1019" name="Google Shape;1019;p71"/>
          <p:cNvSpPr/>
          <p:nvPr/>
        </p:nvSpPr>
        <p:spPr>
          <a:xfrm>
            <a:off x="3688900" y="3827167"/>
            <a:ext cx="243900" cy="2439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0" name="Google Shape;1020;p71"/>
          <p:cNvSpPr/>
          <p:nvPr/>
        </p:nvSpPr>
        <p:spPr>
          <a:xfrm>
            <a:off x="4343784" y="5146833"/>
            <a:ext cx="482700" cy="4833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1" name="Google Shape;1021;p71"/>
          <p:cNvSpPr/>
          <p:nvPr/>
        </p:nvSpPr>
        <p:spPr>
          <a:xfrm>
            <a:off x="4066133" y="4142867"/>
            <a:ext cx="110400" cy="1104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2" name="Google Shape;1022;p71"/>
          <p:cNvSpPr/>
          <p:nvPr/>
        </p:nvSpPr>
        <p:spPr>
          <a:xfrm>
            <a:off x="3681833" y="3823567"/>
            <a:ext cx="251100" cy="2511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23" name="Google Shape;1023;p71"/>
          <p:cNvSpPr/>
          <p:nvPr/>
        </p:nvSpPr>
        <p:spPr>
          <a:xfrm>
            <a:off x="4343800" y="5146833"/>
            <a:ext cx="482700" cy="4827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24" name="Google Shape;1024;p71"/>
          <p:cNvCxnSpPr/>
          <p:nvPr/>
        </p:nvCxnSpPr>
        <p:spPr>
          <a:xfrm>
            <a:off x="4585200" y="5615767"/>
            <a:ext cx="0" cy="316500"/>
          </a:xfrm>
          <a:prstGeom prst="straightConnector1">
            <a:avLst/>
          </a:prstGeom>
          <a:noFill/>
          <a:ln w="19050" cap="flat" cmpd="sng">
            <a:solidFill>
              <a:srgbClr val="FFC72C"/>
            </a:solidFill>
            <a:prstDash val="solid"/>
            <a:round/>
            <a:headEnd type="none" w="sm" len="sm"/>
            <a:tailEnd type="none" w="sm" len="sm"/>
          </a:ln>
        </p:spPr>
      </p:cxnSp>
      <p:cxnSp>
        <p:nvCxnSpPr>
          <p:cNvPr id="1025" name="Google Shape;1025;p71"/>
          <p:cNvCxnSpPr/>
          <p:nvPr/>
        </p:nvCxnSpPr>
        <p:spPr>
          <a:xfrm>
            <a:off x="4037767" y="5456533"/>
            <a:ext cx="0" cy="956400"/>
          </a:xfrm>
          <a:prstGeom prst="straightConnector1">
            <a:avLst/>
          </a:prstGeom>
          <a:noFill/>
          <a:ln w="19050" cap="flat" cmpd="sng">
            <a:solidFill>
              <a:srgbClr val="FFC72C"/>
            </a:solidFill>
            <a:prstDash val="solid"/>
            <a:round/>
            <a:headEnd type="none" w="sm" len="sm"/>
            <a:tailEnd type="none" w="sm" len="sm"/>
          </a:ln>
        </p:spPr>
      </p:cxnSp>
      <p:cxnSp>
        <p:nvCxnSpPr>
          <p:cNvPr id="1026" name="Google Shape;1026;p71"/>
          <p:cNvCxnSpPr/>
          <p:nvPr/>
        </p:nvCxnSpPr>
        <p:spPr>
          <a:xfrm>
            <a:off x="4033833" y="5932167"/>
            <a:ext cx="551100" cy="0"/>
          </a:xfrm>
          <a:prstGeom prst="straightConnector1">
            <a:avLst/>
          </a:prstGeom>
          <a:noFill/>
          <a:ln w="19050" cap="flat" cmpd="sng">
            <a:solidFill>
              <a:srgbClr val="FFC72C"/>
            </a:solidFill>
            <a:prstDash val="solid"/>
            <a:round/>
            <a:headEnd type="none" w="sm" len="sm"/>
            <a:tailEnd type="none" w="sm" len="sm"/>
          </a:ln>
        </p:spPr>
      </p:cxnSp>
      <p:cxnSp>
        <p:nvCxnSpPr>
          <p:cNvPr id="1027" name="Google Shape;1027;p71"/>
          <p:cNvCxnSpPr/>
          <p:nvPr/>
        </p:nvCxnSpPr>
        <p:spPr>
          <a:xfrm>
            <a:off x="3807367" y="2725167"/>
            <a:ext cx="0" cy="1101900"/>
          </a:xfrm>
          <a:prstGeom prst="straightConnector1">
            <a:avLst/>
          </a:prstGeom>
          <a:noFill/>
          <a:ln w="19050" cap="flat" cmpd="sng">
            <a:solidFill>
              <a:srgbClr val="FFC72C"/>
            </a:solidFill>
            <a:prstDash val="solid"/>
            <a:round/>
            <a:headEnd type="none" w="sm" len="sm"/>
            <a:tailEnd type="none" w="sm" len="sm"/>
          </a:ln>
        </p:spPr>
      </p:cxnSp>
      <p:cxnSp>
        <p:nvCxnSpPr>
          <p:cNvPr id="1028" name="Google Shape;1028;p71"/>
          <p:cNvCxnSpPr/>
          <p:nvPr/>
        </p:nvCxnSpPr>
        <p:spPr>
          <a:xfrm>
            <a:off x="2983667" y="2360100"/>
            <a:ext cx="0" cy="741600"/>
          </a:xfrm>
          <a:prstGeom prst="straightConnector1">
            <a:avLst/>
          </a:prstGeom>
          <a:noFill/>
          <a:ln w="19050" cap="flat" cmpd="sng">
            <a:solidFill>
              <a:srgbClr val="FFC72C"/>
            </a:solidFill>
            <a:prstDash val="solid"/>
            <a:round/>
            <a:headEnd type="none" w="sm" len="sm"/>
            <a:tailEnd type="none" w="sm" len="sm"/>
          </a:ln>
        </p:spPr>
      </p:cxnSp>
      <p:cxnSp>
        <p:nvCxnSpPr>
          <p:cNvPr id="1029" name="Google Shape;1029;p71"/>
          <p:cNvCxnSpPr/>
          <p:nvPr/>
        </p:nvCxnSpPr>
        <p:spPr>
          <a:xfrm>
            <a:off x="2983667" y="2725700"/>
            <a:ext cx="835500" cy="0"/>
          </a:xfrm>
          <a:prstGeom prst="straightConnector1">
            <a:avLst/>
          </a:prstGeom>
          <a:noFill/>
          <a:ln w="19050" cap="flat" cmpd="sng">
            <a:solidFill>
              <a:srgbClr val="FFC72C"/>
            </a:solidFill>
            <a:prstDash val="solid"/>
            <a:round/>
            <a:headEnd type="none" w="sm" len="sm"/>
            <a:tailEnd type="none" w="sm" len="sm"/>
          </a:ln>
        </p:spPr>
      </p:cxnSp>
      <p:sp>
        <p:nvSpPr>
          <p:cNvPr id="1030" name="Google Shape;1030;p71"/>
          <p:cNvSpPr txBox="1"/>
          <p:nvPr/>
        </p:nvSpPr>
        <p:spPr>
          <a:xfrm>
            <a:off x="6466325" y="1191625"/>
            <a:ext cx="17343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Denmark</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Site inspections of UNWebBuy+ </a:t>
            </a:r>
            <a:br>
              <a:rPr lang="en-PH" sz="1300" b="1" i="0" u="none" strike="noStrike" cap="none">
                <a:solidFill>
                  <a:schemeClr val="accent1"/>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LTA holders</a:t>
            </a:r>
            <a:endParaRPr sz="1300" b="0" i="0" u="none" strike="noStrike" cap="none">
              <a:solidFill>
                <a:schemeClr val="accent1"/>
              </a:solidFill>
              <a:latin typeface="Arial"/>
              <a:ea typeface="Arial"/>
              <a:cs typeface="Arial"/>
              <a:sym typeface="Arial"/>
            </a:endParaRPr>
          </a:p>
        </p:txBody>
      </p:sp>
      <p:cxnSp>
        <p:nvCxnSpPr>
          <p:cNvPr id="1031" name="Google Shape;1031;p71"/>
          <p:cNvCxnSpPr/>
          <p:nvPr/>
        </p:nvCxnSpPr>
        <p:spPr>
          <a:xfrm>
            <a:off x="3314100" y="1425633"/>
            <a:ext cx="0" cy="599100"/>
          </a:xfrm>
          <a:prstGeom prst="straightConnector1">
            <a:avLst/>
          </a:prstGeom>
          <a:noFill/>
          <a:ln w="19050" cap="flat" cmpd="sng">
            <a:solidFill>
              <a:srgbClr val="FFC72C"/>
            </a:solidFill>
            <a:prstDash val="solid"/>
            <a:round/>
            <a:headEnd type="none" w="sm" len="sm"/>
            <a:tailEnd type="none" w="sm" len="sm"/>
          </a:ln>
        </p:spPr>
      </p:cxnSp>
      <p:cxnSp>
        <p:nvCxnSpPr>
          <p:cNvPr id="1032" name="Google Shape;1032;p71"/>
          <p:cNvCxnSpPr/>
          <p:nvPr/>
        </p:nvCxnSpPr>
        <p:spPr>
          <a:xfrm>
            <a:off x="5893633" y="1711333"/>
            <a:ext cx="0" cy="1246800"/>
          </a:xfrm>
          <a:prstGeom prst="straightConnector1">
            <a:avLst/>
          </a:prstGeom>
          <a:noFill/>
          <a:ln w="19050" cap="flat" cmpd="sng">
            <a:solidFill>
              <a:srgbClr val="FFC72C"/>
            </a:solidFill>
            <a:prstDash val="solid"/>
            <a:round/>
            <a:headEnd type="none" w="sm" len="sm"/>
            <a:tailEnd type="none" w="sm" len="sm"/>
          </a:ln>
        </p:spPr>
      </p:cxnSp>
      <p:sp>
        <p:nvSpPr>
          <p:cNvPr id="1033" name="Google Shape;1033;p71"/>
          <p:cNvSpPr/>
          <p:nvPr/>
        </p:nvSpPr>
        <p:spPr>
          <a:xfrm>
            <a:off x="5732233" y="2958100"/>
            <a:ext cx="322800" cy="3165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4" name="Google Shape;1034;p71"/>
          <p:cNvSpPr/>
          <p:nvPr/>
        </p:nvSpPr>
        <p:spPr>
          <a:xfrm>
            <a:off x="5732233" y="2958100"/>
            <a:ext cx="322800" cy="3165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35" name="Google Shape;1035;p71"/>
          <p:cNvCxnSpPr/>
          <p:nvPr/>
        </p:nvCxnSpPr>
        <p:spPr>
          <a:xfrm>
            <a:off x="3314100" y="1710900"/>
            <a:ext cx="2579100" cy="0"/>
          </a:xfrm>
          <a:prstGeom prst="straightConnector1">
            <a:avLst/>
          </a:prstGeom>
          <a:noFill/>
          <a:ln w="19050" cap="flat" cmpd="sng">
            <a:solidFill>
              <a:srgbClr val="FFC72C"/>
            </a:solidFill>
            <a:prstDash val="solid"/>
            <a:round/>
            <a:headEnd type="none" w="sm" len="sm"/>
            <a:tailEnd type="none" w="sm" len="sm"/>
          </a:ln>
        </p:spPr>
      </p:cxnSp>
      <p:sp>
        <p:nvSpPr>
          <p:cNvPr id="1036" name="Google Shape;1036;p71"/>
          <p:cNvSpPr/>
          <p:nvPr/>
        </p:nvSpPr>
        <p:spPr>
          <a:xfrm>
            <a:off x="6100633" y="2984432"/>
            <a:ext cx="152100" cy="1488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7" name="Google Shape;1037;p71"/>
          <p:cNvSpPr/>
          <p:nvPr/>
        </p:nvSpPr>
        <p:spPr>
          <a:xfrm>
            <a:off x="5570833" y="4229033"/>
            <a:ext cx="322800" cy="3165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8" name="Google Shape;1038;p71"/>
          <p:cNvSpPr/>
          <p:nvPr/>
        </p:nvSpPr>
        <p:spPr>
          <a:xfrm>
            <a:off x="6679733" y="3641933"/>
            <a:ext cx="110400" cy="1083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39" name="Google Shape;1039;p71"/>
          <p:cNvSpPr/>
          <p:nvPr/>
        </p:nvSpPr>
        <p:spPr>
          <a:xfrm>
            <a:off x="6558500" y="3750343"/>
            <a:ext cx="222900" cy="2184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0" name="Google Shape;1040;p71"/>
          <p:cNvSpPr/>
          <p:nvPr/>
        </p:nvSpPr>
        <p:spPr>
          <a:xfrm>
            <a:off x="6679733" y="3641923"/>
            <a:ext cx="110400" cy="1083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41" name="Google Shape;1041;p71"/>
          <p:cNvSpPr/>
          <p:nvPr/>
        </p:nvSpPr>
        <p:spPr>
          <a:xfrm>
            <a:off x="6100633" y="2984433"/>
            <a:ext cx="152100" cy="1491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42" name="Google Shape;1042;p71"/>
          <p:cNvCxnSpPr>
            <a:endCxn id="1041" idx="0"/>
          </p:cNvCxnSpPr>
          <p:nvPr/>
        </p:nvCxnSpPr>
        <p:spPr>
          <a:xfrm>
            <a:off x="6176683" y="1381233"/>
            <a:ext cx="0" cy="1603200"/>
          </a:xfrm>
          <a:prstGeom prst="straightConnector1">
            <a:avLst/>
          </a:prstGeom>
          <a:noFill/>
          <a:ln w="19050" cap="flat" cmpd="sng">
            <a:solidFill>
              <a:srgbClr val="FFC72C"/>
            </a:solidFill>
            <a:prstDash val="solid"/>
            <a:round/>
            <a:headEnd type="none" w="sm" len="sm"/>
            <a:tailEnd type="none" w="sm" len="sm"/>
          </a:ln>
        </p:spPr>
      </p:cxnSp>
      <p:cxnSp>
        <p:nvCxnSpPr>
          <p:cNvPr id="1043" name="Google Shape;1043;p71"/>
          <p:cNvCxnSpPr/>
          <p:nvPr/>
        </p:nvCxnSpPr>
        <p:spPr>
          <a:xfrm>
            <a:off x="6176633" y="1383767"/>
            <a:ext cx="289500" cy="0"/>
          </a:xfrm>
          <a:prstGeom prst="straightConnector1">
            <a:avLst/>
          </a:prstGeom>
          <a:noFill/>
          <a:ln w="19050" cap="flat" cmpd="sng">
            <a:solidFill>
              <a:srgbClr val="FFC72C"/>
            </a:solidFill>
            <a:prstDash val="solid"/>
            <a:round/>
            <a:headEnd type="none" w="sm" len="sm"/>
            <a:tailEnd type="none" w="sm" len="sm"/>
          </a:ln>
        </p:spPr>
      </p:cxnSp>
      <p:cxnSp>
        <p:nvCxnSpPr>
          <p:cNvPr id="1044" name="Google Shape;1044;p71"/>
          <p:cNvCxnSpPr/>
          <p:nvPr/>
        </p:nvCxnSpPr>
        <p:spPr>
          <a:xfrm>
            <a:off x="6466233" y="1196567"/>
            <a:ext cx="0" cy="374400"/>
          </a:xfrm>
          <a:prstGeom prst="straightConnector1">
            <a:avLst/>
          </a:prstGeom>
          <a:noFill/>
          <a:ln w="19050" cap="flat" cmpd="sng">
            <a:solidFill>
              <a:srgbClr val="FFC72C"/>
            </a:solidFill>
            <a:prstDash val="solid"/>
            <a:round/>
            <a:headEnd type="none" w="sm" len="sm"/>
            <a:tailEnd type="none" w="sm" len="sm"/>
          </a:ln>
        </p:spPr>
      </p:cxnSp>
      <p:sp>
        <p:nvSpPr>
          <p:cNvPr id="1045" name="Google Shape;1045;p71"/>
          <p:cNvSpPr/>
          <p:nvPr/>
        </p:nvSpPr>
        <p:spPr>
          <a:xfrm>
            <a:off x="5570817" y="4229033"/>
            <a:ext cx="322800" cy="3165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46" name="Google Shape;1046;p71"/>
          <p:cNvCxnSpPr/>
          <p:nvPr/>
        </p:nvCxnSpPr>
        <p:spPr>
          <a:xfrm>
            <a:off x="5732233" y="4545433"/>
            <a:ext cx="0" cy="1184700"/>
          </a:xfrm>
          <a:prstGeom prst="straightConnector1">
            <a:avLst/>
          </a:prstGeom>
          <a:noFill/>
          <a:ln w="19050" cap="flat" cmpd="sng">
            <a:solidFill>
              <a:srgbClr val="FFC72C"/>
            </a:solidFill>
            <a:prstDash val="solid"/>
            <a:round/>
            <a:headEnd type="none" w="sm" len="sm"/>
            <a:tailEnd type="none" w="sm" len="sm"/>
          </a:ln>
        </p:spPr>
      </p:cxnSp>
      <p:cxnSp>
        <p:nvCxnSpPr>
          <p:cNvPr id="1047" name="Google Shape;1047;p71"/>
          <p:cNvCxnSpPr/>
          <p:nvPr/>
        </p:nvCxnSpPr>
        <p:spPr>
          <a:xfrm>
            <a:off x="5730233" y="5724200"/>
            <a:ext cx="1016100" cy="0"/>
          </a:xfrm>
          <a:prstGeom prst="straightConnector1">
            <a:avLst/>
          </a:prstGeom>
          <a:noFill/>
          <a:ln w="19050" cap="flat" cmpd="sng">
            <a:solidFill>
              <a:srgbClr val="FFC72C"/>
            </a:solidFill>
            <a:prstDash val="solid"/>
            <a:round/>
            <a:headEnd type="none" w="sm" len="sm"/>
            <a:tailEnd type="none" w="sm" len="sm"/>
          </a:ln>
        </p:spPr>
      </p:cxnSp>
      <p:cxnSp>
        <p:nvCxnSpPr>
          <p:cNvPr id="1048" name="Google Shape;1048;p71"/>
          <p:cNvCxnSpPr/>
          <p:nvPr/>
        </p:nvCxnSpPr>
        <p:spPr>
          <a:xfrm>
            <a:off x="6755300" y="5507800"/>
            <a:ext cx="0" cy="432900"/>
          </a:xfrm>
          <a:prstGeom prst="straightConnector1">
            <a:avLst/>
          </a:prstGeom>
          <a:noFill/>
          <a:ln w="19050" cap="flat" cmpd="sng">
            <a:solidFill>
              <a:srgbClr val="FFC72C"/>
            </a:solidFill>
            <a:prstDash val="solid"/>
            <a:round/>
            <a:headEnd type="none" w="sm" len="sm"/>
            <a:tailEnd type="none" w="sm" len="sm"/>
          </a:ln>
        </p:spPr>
      </p:cxnSp>
      <p:sp>
        <p:nvSpPr>
          <p:cNvPr id="1049" name="Google Shape;1049;p71"/>
          <p:cNvSpPr txBox="1"/>
          <p:nvPr/>
        </p:nvSpPr>
        <p:spPr>
          <a:xfrm>
            <a:off x="9470420" y="3329467"/>
            <a:ext cx="23928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Jordan</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Supplier verification and capacity building in </a:t>
            </a:r>
            <a:endParaRPr sz="13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chemeClr val="accent1"/>
                </a:solidFill>
                <a:latin typeface="Arial"/>
                <a:ea typeface="Arial"/>
                <a:cs typeface="Arial"/>
                <a:sym typeface="Arial"/>
              </a:rPr>
              <a:t>PSEA</a:t>
            </a:r>
            <a:endParaRPr sz="1300" b="0" i="0" u="none" strike="noStrike" cap="none">
              <a:solidFill>
                <a:schemeClr val="accent1"/>
              </a:solidFill>
              <a:latin typeface="Arial"/>
              <a:ea typeface="Arial"/>
              <a:cs typeface="Arial"/>
              <a:sym typeface="Arial"/>
            </a:endParaRPr>
          </a:p>
        </p:txBody>
      </p:sp>
      <p:sp>
        <p:nvSpPr>
          <p:cNvPr id="1050" name="Google Shape;1050;p71"/>
          <p:cNvSpPr txBox="1"/>
          <p:nvPr/>
        </p:nvSpPr>
        <p:spPr>
          <a:xfrm>
            <a:off x="6755300" y="5398367"/>
            <a:ext cx="26517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Sierra Leone</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Site inspections and capacity building</a:t>
            </a:r>
            <a:endParaRPr sz="1300" b="0" i="0" u="none" strike="noStrike" cap="none">
              <a:solidFill>
                <a:schemeClr val="accent1"/>
              </a:solidFill>
              <a:latin typeface="Arial"/>
              <a:ea typeface="Arial"/>
              <a:cs typeface="Arial"/>
              <a:sym typeface="Arial"/>
            </a:endParaRPr>
          </a:p>
        </p:txBody>
      </p:sp>
      <p:sp>
        <p:nvSpPr>
          <p:cNvPr id="1051" name="Google Shape;1051;p71"/>
          <p:cNvSpPr/>
          <p:nvPr/>
        </p:nvSpPr>
        <p:spPr>
          <a:xfrm>
            <a:off x="6558500" y="3750333"/>
            <a:ext cx="222900" cy="2184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52" name="Google Shape;1052;p71"/>
          <p:cNvCxnSpPr/>
          <p:nvPr/>
        </p:nvCxnSpPr>
        <p:spPr>
          <a:xfrm>
            <a:off x="9406900" y="3384867"/>
            <a:ext cx="0" cy="956400"/>
          </a:xfrm>
          <a:prstGeom prst="straightConnector1">
            <a:avLst/>
          </a:prstGeom>
          <a:noFill/>
          <a:ln w="19050" cap="flat" cmpd="sng">
            <a:solidFill>
              <a:srgbClr val="FFC72C"/>
            </a:solidFill>
            <a:prstDash val="solid"/>
            <a:round/>
            <a:headEnd type="none" w="sm" len="sm"/>
            <a:tailEnd type="none" w="sm" len="sm"/>
          </a:ln>
        </p:spPr>
      </p:cxnSp>
      <p:cxnSp>
        <p:nvCxnSpPr>
          <p:cNvPr id="1053" name="Google Shape;1053;p71"/>
          <p:cNvCxnSpPr/>
          <p:nvPr/>
        </p:nvCxnSpPr>
        <p:spPr>
          <a:xfrm>
            <a:off x="6781287" y="3863067"/>
            <a:ext cx="2625600" cy="0"/>
          </a:xfrm>
          <a:prstGeom prst="straightConnector1">
            <a:avLst/>
          </a:prstGeom>
          <a:noFill/>
          <a:ln w="19050" cap="flat" cmpd="sng">
            <a:solidFill>
              <a:srgbClr val="FFC72C"/>
            </a:solidFill>
            <a:prstDash val="solid"/>
            <a:round/>
            <a:headEnd type="none" w="sm" len="sm"/>
            <a:tailEnd type="none" w="sm" len="sm"/>
          </a:ln>
        </p:spPr>
      </p:cxnSp>
      <p:sp>
        <p:nvSpPr>
          <p:cNvPr id="1054" name="Google Shape;1054;p71"/>
          <p:cNvSpPr/>
          <p:nvPr/>
        </p:nvSpPr>
        <p:spPr>
          <a:xfrm>
            <a:off x="6210033" y="3193876"/>
            <a:ext cx="222900" cy="2184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5" name="Google Shape;1055;p71"/>
          <p:cNvSpPr/>
          <p:nvPr/>
        </p:nvSpPr>
        <p:spPr>
          <a:xfrm>
            <a:off x="6210033" y="3193867"/>
            <a:ext cx="222900" cy="2184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6" name="Google Shape;1056;p71"/>
          <p:cNvSpPr/>
          <p:nvPr/>
        </p:nvSpPr>
        <p:spPr>
          <a:xfrm>
            <a:off x="6706300" y="4474783"/>
            <a:ext cx="186300" cy="1827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57" name="Google Shape;1057;p71"/>
          <p:cNvSpPr/>
          <p:nvPr/>
        </p:nvSpPr>
        <p:spPr>
          <a:xfrm>
            <a:off x="6706300" y="4474781"/>
            <a:ext cx="186300" cy="1827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58" name="Google Shape;1058;p71"/>
          <p:cNvCxnSpPr>
            <a:stCxn id="1040" idx="6"/>
          </p:cNvCxnSpPr>
          <p:nvPr/>
        </p:nvCxnSpPr>
        <p:spPr>
          <a:xfrm rot="10800000" flipH="1">
            <a:off x="6790133" y="3695173"/>
            <a:ext cx="1844100" cy="900"/>
          </a:xfrm>
          <a:prstGeom prst="straightConnector1">
            <a:avLst/>
          </a:prstGeom>
          <a:noFill/>
          <a:ln w="19050" cap="flat" cmpd="sng">
            <a:solidFill>
              <a:srgbClr val="FFC72C"/>
            </a:solidFill>
            <a:prstDash val="solid"/>
            <a:round/>
            <a:headEnd type="none" w="sm" len="sm"/>
            <a:tailEnd type="none" w="sm" len="sm"/>
          </a:ln>
        </p:spPr>
      </p:cxnSp>
      <p:cxnSp>
        <p:nvCxnSpPr>
          <p:cNvPr id="1059" name="Google Shape;1059;p71"/>
          <p:cNvCxnSpPr/>
          <p:nvPr/>
        </p:nvCxnSpPr>
        <p:spPr>
          <a:xfrm>
            <a:off x="8298167" y="1702067"/>
            <a:ext cx="396300" cy="0"/>
          </a:xfrm>
          <a:prstGeom prst="straightConnector1">
            <a:avLst/>
          </a:prstGeom>
          <a:noFill/>
          <a:ln w="19050" cap="flat" cmpd="sng">
            <a:solidFill>
              <a:srgbClr val="FFC72C"/>
            </a:solidFill>
            <a:prstDash val="solid"/>
            <a:round/>
            <a:headEnd type="none" w="sm" len="sm"/>
            <a:tailEnd type="none" w="sm" len="sm"/>
          </a:ln>
        </p:spPr>
      </p:cxnSp>
      <p:cxnSp>
        <p:nvCxnSpPr>
          <p:cNvPr id="1060" name="Google Shape;1060;p71"/>
          <p:cNvCxnSpPr/>
          <p:nvPr/>
        </p:nvCxnSpPr>
        <p:spPr>
          <a:xfrm flipH="1">
            <a:off x="8634300" y="2833233"/>
            <a:ext cx="900" cy="866400"/>
          </a:xfrm>
          <a:prstGeom prst="straightConnector1">
            <a:avLst/>
          </a:prstGeom>
          <a:noFill/>
          <a:ln w="19050" cap="flat" cmpd="sng">
            <a:solidFill>
              <a:srgbClr val="FFC72C"/>
            </a:solidFill>
            <a:prstDash val="solid"/>
            <a:round/>
            <a:headEnd type="none" w="sm" len="sm"/>
            <a:tailEnd type="none" w="sm" len="sm"/>
          </a:ln>
        </p:spPr>
      </p:cxnSp>
      <p:cxnSp>
        <p:nvCxnSpPr>
          <p:cNvPr id="1061" name="Google Shape;1061;p71"/>
          <p:cNvCxnSpPr/>
          <p:nvPr/>
        </p:nvCxnSpPr>
        <p:spPr>
          <a:xfrm>
            <a:off x="8694567" y="1247033"/>
            <a:ext cx="9000" cy="724500"/>
          </a:xfrm>
          <a:prstGeom prst="straightConnector1">
            <a:avLst/>
          </a:prstGeom>
          <a:noFill/>
          <a:ln w="19050" cap="flat" cmpd="sng">
            <a:solidFill>
              <a:srgbClr val="FFC72C"/>
            </a:solidFill>
            <a:prstDash val="solid"/>
            <a:round/>
            <a:headEnd type="none" w="sm" len="sm"/>
            <a:tailEnd type="none" w="sm" len="sm"/>
          </a:ln>
        </p:spPr>
      </p:cxnSp>
      <p:sp>
        <p:nvSpPr>
          <p:cNvPr id="1062" name="Google Shape;1062;p71"/>
          <p:cNvSpPr txBox="1"/>
          <p:nvPr/>
        </p:nvSpPr>
        <p:spPr>
          <a:xfrm>
            <a:off x="8789235" y="1191633"/>
            <a:ext cx="22920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Austria</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Site inspections and capacity building</a:t>
            </a:r>
            <a:endParaRPr sz="1300" b="1" i="0" u="none" strike="noStrike" cap="none">
              <a:solidFill>
                <a:schemeClr val="accent1"/>
              </a:solidFill>
              <a:latin typeface="Arial"/>
              <a:ea typeface="Arial"/>
              <a:cs typeface="Arial"/>
              <a:sym typeface="Arial"/>
            </a:endParaRPr>
          </a:p>
        </p:txBody>
      </p:sp>
      <p:sp>
        <p:nvSpPr>
          <p:cNvPr id="1063" name="Google Shape;1063;p71"/>
          <p:cNvSpPr txBox="1"/>
          <p:nvPr/>
        </p:nvSpPr>
        <p:spPr>
          <a:xfrm>
            <a:off x="9470420" y="4772100"/>
            <a:ext cx="23928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Kenya</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Verification of suppliers as part of the DRiVE Risk App Pilot</a:t>
            </a:r>
            <a:endParaRPr sz="1300" b="0" i="0" u="none" strike="noStrike" cap="none">
              <a:solidFill>
                <a:schemeClr val="accent1"/>
              </a:solidFill>
              <a:latin typeface="Arial"/>
              <a:ea typeface="Arial"/>
              <a:cs typeface="Arial"/>
              <a:sym typeface="Arial"/>
            </a:endParaRPr>
          </a:p>
        </p:txBody>
      </p:sp>
      <p:cxnSp>
        <p:nvCxnSpPr>
          <p:cNvPr id="1064" name="Google Shape;1064;p71"/>
          <p:cNvCxnSpPr/>
          <p:nvPr/>
        </p:nvCxnSpPr>
        <p:spPr>
          <a:xfrm>
            <a:off x="9406900" y="4893500"/>
            <a:ext cx="0" cy="619200"/>
          </a:xfrm>
          <a:prstGeom prst="straightConnector1">
            <a:avLst/>
          </a:prstGeom>
          <a:noFill/>
          <a:ln w="19050" cap="flat" cmpd="sng">
            <a:solidFill>
              <a:srgbClr val="FFC72C"/>
            </a:solidFill>
            <a:prstDash val="solid"/>
            <a:round/>
            <a:headEnd type="none" w="sm" len="sm"/>
            <a:tailEnd type="none" w="sm" len="sm"/>
          </a:ln>
        </p:spPr>
      </p:cxnSp>
      <p:cxnSp>
        <p:nvCxnSpPr>
          <p:cNvPr id="1065" name="Google Shape;1065;p71"/>
          <p:cNvCxnSpPr/>
          <p:nvPr/>
        </p:nvCxnSpPr>
        <p:spPr>
          <a:xfrm>
            <a:off x="6781287" y="5203100"/>
            <a:ext cx="2625600" cy="0"/>
          </a:xfrm>
          <a:prstGeom prst="straightConnector1">
            <a:avLst/>
          </a:prstGeom>
          <a:noFill/>
          <a:ln w="19050" cap="flat" cmpd="sng">
            <a:solidFill>
              <a:srgbClr val="FFC72C"/>
            </a:solidFill>
            <a:prstDash val="solid"/>
            <a:round/>
            <a:headEnd type="none" w="sm" len="sm"/>
            <a:tailEnd type="none" w="sm" len="sm"/>
          </a:ln>
        </p:spPr>
      </p:cxnSp>
      <p:cxnSp>
        <p:nvCxnSpPr>
          <p:cNvPr id="1066" name="Google Shape;1066;p71"/>
          <p:cNvCxnSpPr/>
          <p:nvPr/>
        </p:nvCxnSpPr>
        <p:spPr>
          <a:xfrm>
            <a:off x="6791033" y="4657567"/>
            <a:ext cx="0" cy="524100"/>
          </a:xfrm>
          <a:prstGeom prst="straightConnector1">
            <a:avLst/>
          </a:prstGeom>
          <a:noFill/>
          <a:ln w="19050" cap="flat" cmpd="sng">
            <a:solidFill>
              <a:srgbClr val="FFC72C"/>
            </a:solidFill>
            <a:prstDash val="solid"/>
            <a:round/>
            <a:headEnd type="none" w="sm" len="sm"/>
            <a:tailEnd type="none" w="sm" len="sm"/>
          </a:ln>
        </p:spPr>
      </p:cxnSp>
      <p:sp>
        <p:nvSpPr>
          <p:cNvPr id="1067" name="Google Shape;1067;p71"/>
          <p:cNvSpPr/>
          <p:nvPr/>
        </p:nvSpPr>
        <p:spPr>
          <a:xfrm>
            <a:off x="4096733" y="4220433"/>
            <a:ext cx="110400" cy="110400"/>
          </a:xfrm>
          <a:prstGeom prst="ellipse">
            <a:avLst/>
          </a:prstGeom>
          <a:solidFill>
            <a:srgbClr val="FFF2CC">
              <a:alpha val="56078"/>
            </a:srgbClr>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68" name="Google Shape;1068;p71"/>
          <p:cNvSpPr/>
          <p:nvPr/>
        </p:nvSpPr>
        <p:spPr>
          <a:xfrm>
            <a:off x="4115633" y="4229033"/>
            <a:ext cx="93300" cy="933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69" name="Google Shape;1069;p71"/>
          <p:cNvCxnSpPr/>
          <p:nvPr/>
        </p:nvCxnSpPr>
        <p:spPr>
          <a:xfrm>
            <a:off x="3417700" y="4198067"/>
            <a:ext cx="648300" cy="0"/>
          </a:xfrm>
          <a:prstGeom prst="straightConnector1">
            <a:avLst/>
          </a:prstGeom>
          <a:noFill/>
          <a:ln w="19050" cap="flat" cmpd="sng">
            <a:solidFill>
              <a:srgbClr val="FFC72C"/>
            </a:solidFill>
            <a:prstDash val="solid"/>
            <a:round/>
            <a:headEnd type="none" w="sm" len="sm"/>
            <a:tailEnd type="none" w="sm" len="sm"/>
          </a:ln>
        </p:spPr>
      </p:cxnSp>
      <p:cxnSp>
        <p:nvCxnSpPr>
          <p:cNvPr id="1070" name="Google Shape;1070;p71"/>
          <p:cNvCxnSpPr/>
          <p:nvPr/>
        </p:nvCxnSpPr>
        <p:spPr>
          <a:xfrm>
            <a:off x="3417400" y="3864067"/>
            <a:ext cx="0" cy="337500"/>
          </a:xfrm>
          <a:prstGeom prst="straightConnector1">
            <a:avLst/>
          </a:prstGeom>
          <a:noFill/>
          <a:ln w="19050" cap="flat" cmpd="sng">
            <a:solidFill>
              <a:srgbClr val="FFC72C"/>
            </a:solidFill>
            <a:prstDash val="solid"/>
            <a:round/>
            <a:headEnd type="none" w="sm" len="sm"/>
            <a:tailEnd type="none" w="sm" len="sm"/>
          </a:ln>
        </p:spPr>
      </p:cxnSp>
      <p:sp>
        <p:nvSpPr>
          <p:cNvPr id="1071" name="Google Shape;1071;p71"/>
          <p:cNvSpPr txBox="1"/>
          <p:nvPr/>
        </p:nvSpPr>
        <p:spPr>
          <a:xfrm>
            <a:off x="950377" y="4488574"/>
            <a:ext cx="2118300" cy="1046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Nicaragua</a:t>
            </a:r>
            <a:br>
              <a:rPr lang="en-PH" sz="1300" b="1" i="0" u="none" strike="noStrike" cap="none">
                <a:solidFill>
                  <a:srgbClr val="E35204"/>
                </a:solidFill>
                <a:latin typeface="Arial"/>
                <a:ea typeface="Arial"/>
                <a:cs typeface="Arial"/>
                <a:sym typeface="Arial"/>
              </a:rPr>
            </a:br>
            <a:r>
              <a:rPr lang="en-PH" sz="1300" b="1" i="0" u="none" strike="noStrike" cap="none">
                <a:solidFill>
                  <a:srgbClr val="004976"/>
                </a:solidFill>
                <a:latin typeface="Arial"/>
                <a:ea typeface="Arial"/>
                <a:cs typeface="Arial"/>
                <a:sym typeface="Arial"/>
              </a:rPr>
              <a:t>Engagement of suppliers in GD&amp;I and Human Rights</a:t>
            </a:r>
            <a:endParaRPr sz="1300" b="1" i="0" u="none" strike="noStrike" cap="none">
              <a:solidFill>
                <a:srgbClr val="004976"/>
              </a:solidFill>
              <a:latin typeface="Arial"/>
              <a:ea typeface="Arial"/>
              <a:cs typeface="Arial"/>
              <a:sym typeface="Arial"/>
            </a:endParaRPr>
          </a:p>
        </p:txBody>
      </p:sp>
      <p:cxnSp>
        <p:nvCxnSpPr>
          <p:cNvPr id="1072" name="Google Shape;1072;p71"/>
          <p:cNvCxnSpPr/>
          <p:nvPr/>
        </p:nvCxnSpPr>
        <p:spPr>
          <a:xfrm>
            <a:off x="3068733" y="4634533"/>
            <a:ext cx="0" cy="604500"/>
          </a:xfrm>
          <a:prstGeom prst="straightConnector1">
            <a:avLst/>
          </a:prstGeom>
          <a:noFill/>
          <a:ln w="19050" cap="flat" cmpd="sng">
            <a:solidFill>
              <a:srgbClr val="FFC72C"/>
            </a:solidFill>
            <a:prstDash val="solid"/>
            <a:round/>
            <a:headEnd type="none" w="sm" len="sm"/>
            <a:tailEnd type="none" w="sm" len="sm"/>
          </a:ln>
        </p:spPr>
      </p:cxnSp>
      <p:cxnSp>
        <p:nvCxnSpPr>
          <p:cNvPr id="1073" name="Google Shape;1073;p71"/>
          <p:cNvCxnSpPr>
            <a:stCxn id="1071" idx="3"/>
          </p:cNvCxnSpPr>
          <p:nvPr/>
        </p:nvCxnSpPr>
        <p:spPr>
          <a:xfrm>
            <a:off x="3068677" y="5011924"/>
            <a:ext cx="1089900" cy="0"/>
          </a:xfrm>
          <a:prstGeom prst="straightConnector1">
            <a:avLst/>
          </a:prstGeom>
          <a:noFill/>
          <a:ln w="19050" cap="flat" cmpd="sng">
            <a:solidFill>
              <a:srgbClr val="FFC72C"/>
            </a:solidFill>
            <a:prstDash val="solid"/>
            <a:round/>
            <a:headEnd type="none" w="sm" len="sm"/>
            <a:tailEnd type="none" w="sm" len="sm"/>
          </a:ln>
        </p:spPr>
      </p:cxnSp>
      <p:cxnSp>
        <p:nvCxnSpPr>
          <p:cNvPr id="1074" name="Google Shape;1074;p71"/>
          <p:cNvCxnSpPr/>
          <p:nvPr/>
        </p:nvCxnSpPr>
        <p:spPr>
          <a:xfrm>
            <a:off x="8635200" y="2828100"/>
            <a:ext cx="1417200" cy="0"/>
          </a:xfrm>
          <a:prstGeom prst="straightConnector1">
            <a:avLst/>
          </a:prstGeom>
          <a:noFill/>
          <a:ln w="19050" cap="flat" cmpd="sng">
            <a:solidFill>
              <a:srgbClr val="FFC72C"/>
            </a:solidFill>
            <a:prstDash val="solid"/>
            <a:round/>
            <a:headEnd type="none" w="sm" len="sm"/>
            <a:tailEnd type="none" w="sm" len="sm"/>
          </a:ln>
        </p:spPr>
      </p:cxnSp>
      <p:cxnSp>
        <p:nvCxnSpPr>
          <p:cNvPr id="1075" name="Google Shape;1075;p71"/>
          <p:cNvCxnSpPr/>
          <p:nvPr/>
        </p:nvCxnSpPr>
        <p:spPr>
          <a:xfrm>
            <a:off x="10052233" y="2373067"/>
            <a:ext cx="0" cy="956400"/>
          </a:xfrm>
          <a:prstGeom prst="straightConnector1">
            <a:avLst/>
          </a:prstGeom>
          <a:noFill/>
          <a:ln w="19050" cap="flat" cmpd="sng">
            <a:solidFill>
              <a:srgbClr val="FFC72C"/>
            </a:solidFill>
            <a:prstDash val="solid"/>
            <a:round/>
            <a:headEnd type="none" w="sm" len="sm"/>
            <a:tailEnd type="none" w="sm" len="sm"/>
          </a:ln>
        </p:spPr>
      </p:cxnSp>
      <p:sp>
        <p:nvSpPr>
          <p:cNvPr id="1076" name="Google Shape;1076;p71"/>
          <p:cNvSpPr txBox="1"/>
          <p:nvPr/>
        </p:nvSpPr>
        <p:spPr>
          <a:xfrm>
            <a:off x="10146896" y="2317667"/>
            <a:ext cx="17343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Lebanon</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Site inspections and capacity building</a:t>
            </a:r>
            <a:endParaRPr sz="1300" b="1" i="0" u="none" strike="noStrike" cap="none">
              <a:solidFill>
                <a:srgbClr val="004976"/>
              </a:solidFill>
              <a:latin typeface="Arial"/>
              <a:ea typeface="Arial"/>
              <a:cs typeface="Arial"/>
              <a:sym typeface="Arial"/>
            </a:endParaRPr>
          </a:p>
        </p:txBody>
      </p:sp>
      <p:cxnSp>
        <p:nvCxnSpPr>
          <p:cNvPr id="1077" name="Google Shape;1077;p71"/>
          <p:cNvCxnSpPr/>
          <p:nvPr/>
        </p:nvCxnSpPr>
        <p:spPr>
          <a:xfrm rot="10800000" flipH="1">
            <a:off x="6466233" y="3302556"/>
            <a:ext cx="1844100" cy="900"/>
          </a:xfrm>
          <a:prstGeom prst="straightConnector1">
            <a:avLst/>
          </a:prstGeom>
          <a:noFill/>
          <a:ln w="19050" cap="flat" cmpd="sng">
            <a:solidFill>
              <a:srgbClr val="FFC72C"/>
            </a:solidFill>
            <a:prstDash val="solid"/>
            <a:round/>
            <a:headEnd type="none" w="sm" len="sm"/>
            <a:tailEnd type="none" w="sm" len="sm"/>
          </a:ln>
        </p:spPr>
      </p:cxnSp>
      <p:cxnSp>
        <p:nvCxnSpPr>
          <p:cNvPr id="1078" name="Google Shape;1078;p71"/>
          <p:cNvCxnSpPr/>
          <p:nvPr/>
        </p:nvCxnSpPr>
        <p:spPr>
          <a:xfrm>
            <a:off x="8298167" y="1695867"/>
            <a:ext cx="0" cy="1607700"/>
          </a:xfrm>
          <a:prstGeom prst="straightConnector1">
            <a:avLst/>
          </a:prstGeom>
          <a:noFill/>
          <a:ln w="19050" cap="flat" cmpd="sng">
            <a:solidFill>
              <a:srgbClr val="FFC72C"/>
            </a:solidFill>
            <a:prstDash val="solid"/>
            <a:round/>
            <a:headEnd type="none" w="sm" len="sm"/>
            <a:tailEnd type="none" w="sm" len="sm"/>
          </a:ln>
        </p:spPr>
      </p:cxnSp>
      <p:pic>
        <p:nvPicPr>
          <p:cNvPr id="1079" name="Google Shape;1079;p71"/>
          <p:cNvPicPr preferRelativeResize="0"/>
          <p:nvPr/>
        </p:nvPicPr>
        <p:blipFill rotWithShape="1">
          <a:blip r:embed="rId4">
            <a:alphaModFix/>
          </a:blip>
          <a:srcRect/>
          <a:stretch/>
        </p:blipFill>
        <p:spPr>
          <a:xfrm>
            <a:off x="1834900" y="3533477"/>
            <a:ext cx="216859" cy="216864"/>
          </a:xfrm>
          <a:prstGeom prst="rect">
            <a:avLst/>
          </a:prstGeom>
          <a:noFill/>
          <a:ln>
            <a:noFill/>
          </a:ln>
        </p:spPr>
      </p:pic>
      <p:pic>
        <p:nvPicPr>
          <p:cNvPr id="1080" name="Google Shape;1080;p71"/>
          <p:cNvPicPr preferRelativeResize="0"/>
          <p:nvPr/>
        </p:nvPicPr>
        <p:blipFill rotWithShape="1">
          <a:blip r:embed="rId5">
            <a:alphaModFix/>
          </a:blip>
          <a:srcRect/>
          <a:stretch/>
        </p:blipFill>
        <p:spPr>
          <a:xfrm>
            <a:off x="1777165" y="4598301"/>
            <a:ext cx="216859" cy="215837"/>
          </a:xfrm>
          <a:prstGeom prst="rect">
            <a:avLst/>
          </a:prstGeom>
          <a:noFill/>
          <a:ln>
            <a:noFill/>
          </a:ln>
        </p:spPr>
      </p:pic>
      <p:pic>
        <p:nvPicPr>
          <p:cNvPr id="1081" name="Google Shape;1081;p71"/>
          <p:cNvPicPr preferRelativeResize="0"/>
          <p:nvPr/>
        </p:nvPicPr>
        <p:blipFill rotWithShape="1">
          <a:blip r:embed="rId6">
            <a:alphaModFix/>
          </a:blip>
          <a:srcRect/>
          <a:stretch/>
        </p:blipFill>
        <p:spPr>
          <a:xfrm>
            <a:off x="2766796" y="5507795"/>
            <a:ext cx="216859" cy="215836"/>
          </a:xfrm>
          <a:prstGeom prst="rect">
            <a:avLst/>
          </a:prstGeom>
          <a:noFill/>
          <a:ln>
            <a:noFill/>
          </a:ln>
        </p:spPr>
      </p:pic>
      <p:pic>
        <p:nvPicPr>
          <p:cNvPr id="1082" name="Google Shape;1082;p71"/>
          <p:cNvPicPr preferRelativeResize="0"/>
          <p:nvPr/>
        </p:nvPicPr>
        <p:blipFill rotWithShape="1">
          <a:blip r:embed="rId7">
            <a:alphaModFix/>
          </a:blip>
          <a:srcRect/>
          <a:stretch/>
        </p:blipFill>
        <p:spPr>
          <a:xfrm>
            <a:off x="1944972" y="2317656"/>
            <a:ext cx="216859" cy="217895"/>
          </a:xfrm>
          <a:prstGeom prst="rect">
            <a:avLst/>
          </a:prstGeom>
          <a:noFill/>
          <a:ln>
            <a:noFill/>
          </a:ln>
        </p:spPr>
      </p:pic>
      <p:pic>
        <p:nvPicPr>
          <p:cNvPr id="1083" name="Google Shape;1083;p71"/>
          <p:cNvPicPr preferRelativeResize="0"/>
          <p:nvPr/>
        </p:nvPicPr>
        <p:blipFill rotWithShape="1">
          <a:blip r:embed="rId8">
            <a:alphaModFix/>
          </a:blip>
          <a:srcRect/>
          <a:stretch/>
        </p:blipFill>
        <p:spPr>
          <a:xfrm>
            <a:off x="9575012" y="4898033"/>
            <a:ext cx="216859" cy="216864"/>
          </a:xfrm>
          <a:prstGeom prst="rect">
            <a:avLst/>
          </a:prstGeom>
          <a:noFill/>
          <a:ln>
            <a:noFill/>
          </a:ln>
        </p:spPr>
      </p:pic>
      <p:pic>
        <p:nvPicPr>
          <p:cNvPr id="1084" name="Google Shape;1084;p71"/>
          <p:cNvPicPr preferRelativeResize="0"/>
          <p:nvPr/>
        </p:nvPicPr>
        <p:blipFill rotWithShape="1">
          <a:blip r:embed="rId9">
            <a:alphaModFix/>
          </a:blip>
          <a:srcRect/>
          <a:stretch/>
        </p:blipFill>
        <p:spPr>
          <a:xfrm>
            <a:off x="1467833" y="1403049"/>
            <a:ext cx="216867" cy="217904"/>
          </a:xfrm>
          <a:prstGeom prst="rect">
            <a:avLst/>
          </a:prstGeom>
          <a:noFill/>
          <a:ln>
            <a:noFill/>
          </a:ln>
        </p:spPr>
      </p:pic>
      <p:pic>
        <p:nvPicPr>
          <p:cNvPr id="1085" name="Google Shape;1085;p71"/>
          <p:cNvPicPr preferRelativeResize="0"/>
          <p:nvPr/>
        </p:nvPicPr>
        <p:blipFill rotWithShape="1">
          <a:blip r:embed="rId10">
            <a:alphaModFix/>
          </a:blip>
          <a:srcRect/>
          <a:stretch/>
        </p:blipFill>
        <p:spPr>
          <a:xfrm>
            <a:off x="10249852" y="2435433"/>
            <a:ext cx="222800" cy="222800"/>
          </a:xfrm>
          <a:prstGeom prst="rect">
            <a:avLst/>
          </a:prstGeom>
          <a:noFill/>
          <a:ln>
            <a:noFill/>
          </a:ln>
        </p:spPr>
      </p:pic>
      <p:pic>
        <p:nvPicPr>
          <p:cNvPr id="1086" name="Google Shape;1086;p71"/>
          <p:cNvPicPr preferRelativeResize="0"/>
          <p:nvPr/>
        </p:nvPicPr>
        <p:blipFill rotWithShape="1">
          <a:blip r:embed="rId11">
            <a:alphaModFix/>
          </a:blip>
          <a:srcRect/>
          <a:stretch/>
        </p:blipFill>
        <p:spPr>
          <a:xfrm>
            <a:off x="9574992" y="3470508"/>
            <a:ext cx="216866" cy="215843"/>
          </a:xfrm>
          <a:prstGeom prst="rect">
            <a:avLst/>
          </a:prstGeom>
          <a:noFill/>
          <a:ln>
            <a:noFill/>
          </a:ln>
        </p:spPr>
      </p:pic>
      <p:pic>
        <p:nvPicPr>
          <p:cNvPr id="1087" name="Google Shape;1087;p71"/>
          <p:cNvPicPr preferRelativeResize="0"/>
          <p:nvPr/>
        </p:nvPicPr>
        <p:blipFill rotWithShape="1">
          <a:blip r:embed="rId12">
            <a:alphaModFix/>
          </a:blip>
          <a:srcRect/>
          <a:stretch/>
        </p:blipFill>
        <p:spPr>
          <a:xfrm>
            <a:off x="6879252" y="5504839"/>
            <a:ext cx="222800" cy="221744"/>
          </a:xfrm>
          <a:prstGeom prst="rect">
            <a:avLst/>
          </a:prstGeom>
          <a:noFill/>
          <a:ln>
            <a:noFill/>
          </a:ln>
        </p:spPr>
      </p:pic>
      <p:pic>
        <p:nvPicPr>
          <p:cNvPr id="1088" name="Google Shape;1088;p71"/>
          <p:cNvPicPr preferRelativeResize="0"/>
          <p:nvPr/>
        </p:nvPicPr>
        <p:blipFill rotWithShape="1">
          <a:blip r:embed="rId13">
            <a:alphaModFix/>
          </a:blip>
          <a:srcRect/>
          <a:stretch/>
        </p:blipFill>
        <p:spPr>
          <a:xfrm>
            <a:off x="6568233" y="1274416"/>
            <a:ext cx="222800" cy="222800"/>
          </a:xfrm>
          <a:prstGeom prst="rect">
            <a:avLst/>
          </a:prstGeom>
          <a:noFill/>
          <a:ln>
            <a:noFill/>
          </a:ln>
        </p:spPr>
      </p:pic>
      <p:pic>
        <p:nvPicPr>
          <p:cNvPr id="1089" name="Google Shape;1089;p71"/>
          <p:cNvPicPr preferRelativeResize="0"/>
          <p:nvPr/>
        </p:nvPicPr>
        <p:blipFill rotWithShape="1">
          <a:blip r:embed="rId14">
            <a:alphaModFix/>
          </a:blip>
          <a:srcRect/>
          <a:stretch/>
        </p:blipFill>
        <p:spPr>
          <a:xfrm>
            <a:off x="8887533" y="1318556"/>
            <a:ext cx="222800" cy="223861"/>
          </a:xfrm>
          <a:prstGeom prst="rect">
            <a:avLst/>
          </a:prstGeom>
          <a:noFill/>
          <a:ln>
            <a:noFill/>
          </a:ln>
        </p:spPr>
      </p:pic>
      <p:sp>
        <p:nvSpPr>
          <p:cNvPr id="1090" name="Google Shape;1090;p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latin typeface="Arial"/>
                <a:ea typeface="Arial"/>
                <a:cs typeface="Arial"/>
                <a:sym typeface="Arial"/>
              </a:rPr>
              <a:t>DRiVE inspections across the world</a:t>
            </a:r>
            <a:endParaRPr>
              <a:latin typeface="Arial"/>
              <a:ea typeface="Arial"/>
              <a:cs typeface="Arial"/>
              <a:sym typeface="Arial"/>
            </a:endParaRPr>
          </a:p>
        </p:txBody>
      </p:sp>
      <p:sp>
        <p:nvSpPr>
          <p:cNvPr id="1091" name="Google Shape;1091;p71"/>
          <p:cNvSpPr/>
          <p:nvPr/>
        </p:nvSpPr>
        <p:spPr>
          <a:xfrm>
            <a:off x="8310433" y="3517833"/>
            <a:ext cx="152100" cy="149100"/>
          </a:xfrm>
          <a:prstGeom prst="ellipse">
            <a:avLst/>
          </a:prstGeom>
          <a:noFill/>
          <a:ln w="19050"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092" name="Google Shape;1092;p71"/>
          <p:cNvCxnSpPr/>
          <p:nvPr/>
        </p:nvCxnSpPr>
        <p:spPr>
          <a:xfrm>
            <a:off x="10769383" y="1943242"/>
            <a:ext cx="0" cy="374400"/>
          </a:xfrm>
          <a:prstGeom prst="straightConnector1">
            <a:avLst/>
          </a:prstGeom>
          <a:noFill/>
          <a:ln w="19050" cap="flat" cmpd="sng">
            <a:solidFill>
              <a:srgbClr val="FFC72C"/>
            </a:solidFill>
            <a:prstDash val="solid"/>
            <a:round/>
            <a:headEnd type="none" w="sm" len="sm"/>
            <a:tailEnd type="none" w="sm" len="sm"/>
          </a:ln>
        </p:spPr>
      </p:cxnSp>
      <p:cxnSp>
        <p:nvCxnSpPr>
          <p:cNvPr id="1093" name="Google Shape;1093;p71"/>
          <p:cNvCxnSpPr>
            <a:stCxn id="1091" idx="0"/>
          </p:cNvCxnSpPr>
          <p:nvPr/>
        </p:nvCxnSpPr>
        <p:spPr>
          <a:xfrm rot="-5400000">
            <a:off x="8893783" y="1642233"/>
            <a:ext cx="1368300" cy="2382900"/>
          </a:xfrm>
          <a:prstGeom prst="bentConnector2">
            <a:avLst/>
          </a:prstGeom>
          <a:noFill/>
          <a:ln w="19050" cap="flat" cmpd="sng">
            <a:solidFill>
              <a:srgbClr val="FFC72C"/>
            </a:solidFill>
            <a:prstDash val="solid"/>
            <a:round/>
            <a:headEnd type="none" w="sm" len="sm"/>
            <a:tailEnd type="none" w="sm" len="sm"/>
          </a:ln>
        </p:spPr>
      </p:cxnSp>
      <p:sp>
        <p:nvSpPr>
          <p:cNvPr id="1094" name="Google Shape;1094;p71"/>
          <p:cNvSpPr txBox="1"/>
          <p:nvPr/>
        </p:nvSpPr>
        <p:spPr>
          <a:xfrm>
            <a:off x="10728371" y="1497217"/>
            <a:ext cx="17343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FFC72C"/>
                </a:solidFill>
                <a:latin typeface="Arial"/>
                <a:ea typeface="Arial"/>
                <a:cs typeface="Arial"/>
                <a:sym typeface="Arial"/>
              </a:rPr>
              <a:t>      China</a:t>
            </a:r>
            <a:br>
              <a:rPr lang="en-PH" sz="1300" b="1" i="0" u="none" strike="noStrike" cap="none">
                <a:solidFill>
                  <a:srgbClr val="FF9900"/>
                </a:solidFill>
                <a:latin typeface="Arial"/>
                <a:ea typeface="Arial"/>
                <a:cs typeface="Arial"/>
                <a:sym typeface="Arial"/>
              </a:rPr>
            </a:br>
            <a:r>
              <a:rPr lang="en-PH" sz="1300" b="1" i="0" u="none" strike="noStrike" cap="none">
                <a:solidFill>
                  <a:schemeClr val="accent1"/>
                </a:solidFill>
                <a:latin typeface="Arial"/>
                <a:ea typeface="Arial"/>
                <a:cs typeface="Arial"/>
                <a:sym typeface="Arial"/>
              </a:rPr>
              <a:t>Site inspections and capacity building</a:t>
            </a:r>
            <a:endParaRPr sz="1300" b="1" i="0" u="none" strike="noStrike" cap="none">
              <a:solidFill>
                <a:srgbClr val="004976"/>
              </a:solidFill>
              <a:latin typeface="Arial"/>
              <a:ea typeface="Arial"/>
              <a:cs typeface="Arial"/>
              <a:sym typeface="Arial"/>
            </a:endParaRPr>
          </a:p>
        </p:txBody>
      </p:sp>
      <p:pic>
        <p:nvPicPr>
          <p:cNvPr id="1095" name="Google Shape;1095;p71"/>
          <p:cNvPicPr preferRelativeResize="0"/>
          <p:nvPr/>
        </p:nvPicPr>
        <p:blipFill rotWithShape="1">
          <a:blip r:embed="rId15">
            <a:alphaModFix/>
          </a:blip>
          <a:srcRect/>
          <a:stretch/>
        </p:blipFill>
        <p:spPr>
          <a:xfrm>
            <a:off x="10815975" y="1593025"/>
            <a:ext cx="243900" cy="243900"/>
          </a:xfrm>
          <a:prstGeom prst="ellipse">
            <a:avLst/>
          </a:prstGeom>
          <a:noFill/>
          <a:ln>
            <a:noFill/>
          </a:ln>
        </p:spPr>
      </p:pic>
      <p:pic>
        <p:nvPicPr>
          <p:cNvPr id="1096" name="Google Shape;1096;p71"/>
          <p:cNvPicPr preferRelativeResize="0"/>
          <p:nvPr/>
        </p:nvPicPr>
        <p:blipFill rotWithShape="1">
          <a:blip r:embed="rId16">
            <a:alphaModFix/>
          </a:blip>
          <a:srcRect/>
          <a:stretch/>
        </p:blipFill>
        <p:spPr>
          <a:xfrm>
            <a:off x="10345342" y="298392"/>
            <a:ext cx="1247334" cy="183333"/>
          </a:xfrm>
          <a:prstGeom prst="rect">
            <a:avLst/>
          </a:prstGeom>
          <a:noFill/>
          <a:ln>
            <a:noFill/>
          </a:ln>
        </p:spPr>
      </p:pic>
      <p:sp>
        <p:nvSpPr>
          <p:cNvPr id="1097" name="Google Shape;1097;p71"/>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72"/>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5.3 Possibilities - Supplier Development and Diversity </a:t>
            </a:r>
            <a:endParaRPr/>
          </a:p>
        </p:txBody>
      </p:sp>
      <p:pic>
        <p:nvPicPr>
          <p:cNvPr id="1103" name="Google Shape;1103;p72"/>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1104" name="Google Shape;1104;p7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35</a:t>
            </a:fld>
            <a:endParaRPr sz="13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p73" title="IMG_0147.JPG"/>
          <p:cNvPicPr preferRelativeResize="0"/>
          <p:nvPr/>
        </p:nvPicPr>
        <p:blipFill rotWithShape="1">
          <a:blip r:embed="rId3">
            <a:alphaModFix/>
          </a:blip>
          <a:srcRect t="44124"/>
          <a:stretch/>
        </p:blipFill>
        <p:spPr>
          <a:xfrm>
            <a:off x="6567400" y="3994151"/>
            <a:ext cx="5623997" cy="2094412"/>
          </a:xfrm>
          <a:prstGeom prst="rect">
            <a:avLst/>
          </a:prstGeom>
          <a:noFill/>
          <a:ln>
            <a:noFill/>
          </a:ln>
        </p:spPr>
      </p:pic>
      <p:pic>
        <p:nvPicPr>
          <p:cNvPr id="1110" name="Google Shape;1110;p73"/>
          <p:cNvPicPr preferRelativeResize="0"/>
          <p:nvPr/>
        </p:nvPicPr>
        <p:blipFill rotWithShape="1">
          <a:blip r:embed="rId4">
            <a:alphaModFix/>
          </a:blip>
          <a:srcRect t="19257"/>
          <a:stretch/>
        </p:blipFill>
        <p:spPr>
          <a:xfrm>
            <a:off x="679400" y="2610500"/>
            <a:ext cx="5887999" cy="3061834"/>
          </a:xfrm>
          <a:prstGeom prst="rect">
            <a:avLst/>
          </a:prstGeom>
          <a:noFill/>
          <a:ln>
            <a:noFill/>
          </a:ln>
        </p:spPr>
      </p:pic>
      <p:cxnSp>
        <p:nvCxnSpPr>
          <p:cNvPr id="1111" name="Google Shape;1111;p73"/>
          <p:cNvCxnSpPr>
            <a:stCxn id="1112" idx="2"/>
          </p:cNvCxnSpPr>
          <p:nvPr/>
        </p:nvCxnSpPr>
        <p:spPr>
          <a:xfrm flipH="1">
            <a:off x="1387435" y="5041350"/>
            <a:ext cx="945300" cy="888000"/>
          </a:xfrm>
          <a:prstGeom prst="bentConnector3">
            <a:avLst>
              <a:gd name="adj1" fmla="val 28273"/>
            </a:avLst>
          </a:prstGeom>
          <a:noFill/>
          <a:ln w="19050" cap="flat" cmpd="sng">
            <a:solidFill>
              <a:srgbClr val="FFC72C"/>
            </a:solidFill>
            <a:prstDash val="solid"/>
            <a:round/>
            <a:headEnd type="none" w="sm" len="sm"/>
            <a:tailEnd type="none" w="sm" len="sm"/>
          </a:ln>
        </p:spPr>
      </p:cxnSp>
      <p:sp>
        <p:nvSpPr>
          <p:cNvPr id="1113" name="Google Shape;1113;p73"/>
          <p:cNvSpPr txBox="1"/>
          <p:nvPr/>
        </p:nvSpPr>
        <p:spPr>
          <a:xfrm>
            <a:off x="83769" y="4902967"/>
            <a:ext cx="1983900" cy="1046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highlight>
                  <a:srgbClr val="FFC72C"/>
                </a:highlight>
                <a:latin typeface="Open Sans"/>
                <a:ea typeface="Open Sans"/>
                <a:cs typeface="Open Sans"/>
                <a:sym typeface="Open Sans"/>
              </a:rPr>
              <a:t>Paraguay</a:t>
            </a:r>
            <a:br>
              <a:rPr lang="en-PH" sz="1300" b="1" i="0" u="none" strike="noStrike" cap="none">
                <a:solidFill>
                  <a:srgbClr val="FF9900"/>
                </a:solidFill>
                <a:latin typeface="Open Sans"/>
                <a:ea typeface="Open Sans"/>
                <a:cs typeface="Open Sans"/>
                <a:sym typeface="Open Sans"/>
              </a:rPr>
            </a:br>
            <a:r>
              <a:rPr lang="en-PH" sz="1300" b="1" i="0" u="none" strike="noStrike" cap="none">
                <a:solidFill>
                  <a:srgbClr val="0092D1"/>
                </a:solidFill>
                <a:latin typeface="Open Sans"/>
                <a:ea typeface="Open Sans"/>
                <a:cs typeface="Open Sans"/>
                <a:sym typeface="Open Sans"/>
              </a:rPr>
              <a:t>240</a:t>
            </a:r>
            <a:r>
              <a:rPr lang="en-PH" sz="1300" b="0" i="0" u="none" strike="noStrike" cap="none">
                <a:solidFill>
                  <a:srgbClr val="004976"/>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participants</a:t>
            </a:r>
            <a:endParaRPr sz="1300" b="1" i="0" u="none" strike="noStrike" cap="none">
              <a:solidFill>
                <a:srgbClr val="004976"/>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92D1"/>
                </a:solidFill>
                <a:latin typeface="Open Sans"/>
                <a:ea typeface="Open Sans"/>
                <a:cs typeface="Open Sans"/>
                <a:sym typeface="Open Sans"/>
              </a:rPr>
              <a:t>110+</a:t>
            </a:r>
            <a:r>
              <a:rPr lang="en-PH" sz="1300" b="0" i="0" u="none" strike="noStrike" cap="none">
                <a:solidFill>
                  <a:srgbClr val="004976"/>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UNGM supplier registrations</a:t>
            </a:r>
            <a:endParaRPr sz="1300" b="0" i="0" u="none" strike="noStrike" cap="none">
              <a:solidFill>
                <a:srgbClr val="004976"/>
              </a:solidFill>
              <a:latin typeface="Open Sans"/>
              <a:ea typeface="Open Sans"/>
              <a:cs typeface="Open Sans"/>
              <a:sym typeface="Open Sans"/>
            </a:endParaRPr>
          </a:p>
        </p:txBody>
      </p:sp>
      <p:cxnSp>
        <p:nvCxnSpPr>
          <p:cNvPr id="1114" name="Google Shape;1114;p73"/>
          <p:cNvCxnSpPr>
            <a:endCxn id="1115" idx="6"/>
          </p:cNvCxnSpPr>
          <p:nvPr/>
        </p:nvCxnSpPr>
        <p:spPr>
          <a:xfrm flipH="1">
            <a:off x="5647512" y="4407036"/>
            <a:ext cx="1611900" cy="195000"/>
          </a:xfrm>
          <a:prstGeom prst="bentConnector3">
            <a:avLst>
              <a:gd name="adj1" fmla="val 50000"/>
            </a:avLst>
          </a:prstGeom>
          <a:noFill/>
          <a:ln w="19050" cap="flat" cmpd="sng">
            <a:solidFill>
              <a:srgbClr val="FFC72C"/>
            </a:solidFill>
            <a:prstDash val="solid"/>
            <a:round/>
            <a:headEnd type="none" w="sm" len="sm"/>
            <a:tailEnd type="none" w="sm" len="sm"/>
          </a:ln>
        </p:spPr>
      </p:cxnSp>
      <p:sp>
        <p:nvSpPr>
          <p:cNvPr id="1116" name="Google Shape;1116;p73"/>
          <p:cNvSpPr txBox="1"/>
          <p:nvPr/>
        </p:nvSpPr>
        <p:spPr>
          <a:xfrm>
            <a:off x="6342153" y="3002315"/>
            <a:ext cx="20367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highlight>
                  <a:srgbClr val="FFC72C"/>
                </a:highlight>
                <a:latin typeface="Open Sans"/>
                <a:ea typeface="Open Sans"/>
                <a:cs typeface="Open Sans"/>
                <a:sym typeface="Open Sans"/>
              </a:rPr>
              <a:t>Jordan</a:t>
            </a:r>
            <a:endParaRPr sz="1300" b="1" i="0" u="none" strike="noStrike" cap="none">
              <a:solidFill>
                <a:srgbClr val="FF99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0092D0"/>
                </a:solidFill>
                <a:latin typeface="Open Sans"/>
                <a:ea typeface="Open Sans"/>
                <a:cs typeface="Open Sans"/>
                <a:sym typeface="Open Sans"/>
              </a:rPr>
              <a:t>50+</a:t>
            </a:r>
            <a:r>
              <a:rPr lang="en-PH" sz="1300" b="1" i="0" u="none" strike="noStrike" cap="none">
                <a:solidFill>
                  <a:srgbClr val="FF9900"/>
                </a:solidFill>
                <a:latin typeface="Open Sans"/>
                <a:ea typeface="Open Sans"/>
                <a:cs typeface="Open Sans"/>
                <a:sym typeface="Open Sans"/>
              </a:rPr>
              <a:t> </a:t>
            </a:r>
            <a:r>
              <a:rPr lang="en-PH" sz="1300" b="1" i="0" u="none" strike="noStrike" cap="none">
                <a:solidFill>
                  <a:schemeClr val="accent1"/>
                </a:solidFill>
                <a:latin typeface="Open Sans"/>
                <a:ea typeface="Open Sans"/>
                <a:cs typeface="Open Sans"/>
                <a:sym typeface="Open Sans"/>
              </a:rPr>
              <a:t>participants</a:t>
            </a:r>
            <a:endParaRPr sz="1300" b="1" i="0" u="none" strike="noStrike" cap="none">
              <a:solidFill>
                <a:srgbClr val="FF99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0092D0"/>
                </a:solidFill>
                <a:latin typeface="Open Sans"/>
                <a:ea typeface="Open Sans"/>
                <a:cs typeface="Open Sans"/>
                <a:sym typeface="Open Sans"/>
              </a:rPr>
              <a:t>10</a:t>
            </a:r>
            <a:r>
              <a:rPr lang="en-PH" sz="1300" b="0" i="0" u="none" strike="noStrike" cap="none">
                <a:solidFill>
                  <a:srgbClr val="0092D0"/>
                </a:solidFill>
                <a:latin typeface="Open Sans"/>
                <a:ea typeface="Open Sans"/>
                <a:cs typeface="Open Sans"/>
                <a:sym typeface="Open Sans"/>
              </a:rPr>
              <a:t> </a:t>
            </a:r>
            <a:r>
              <a:rPr lang="en-PH" sz="1300" b="1" i="0" u="none" strike="noStrike" cap="none">
                <a:solidFill>
                  <a:schemeClr val="accent1"/>
                </a:solidFill>
                <a:latin typeface="Open Sans"/>
                <a:ea typeface="Open Sans"/>
                <a:cs typeface="Open Sans"/>
                <a:sym typeface="Open Sans"/>
              </a:rPr>
              <a:t>UNGM supplier registrations</a:t>
            </a:r>
            <a:endParaRPr sz="1300" b="1" i="0" u="none" strike="noStrike" cap="none">
              <a:solidFill>
                <a:schemeClr val="accent1"/>
              </a:solidFill>
              <a:latin typeface="Open Sans"/>
              <a:ea typeface="Open Sans"/>
              <a:cs typeface="Open Sans"/>
              <a:sym typeface="Open Sans"/>
            </a:endParaRPr>
          </a:p>
        </p:txBody>
      </p:sp>
      <p:pic>
        <p:nvPicPr>
          <p:cNvPr id="1117" name="Google Shape;1117;p73" descr="Flag: Jordan on Google "/>
          <p:cNvPicPr preferRelativeResize="0"/>
          <p:nvPr/>
        </p:nvPicPr>
        <p:blipFill rotWithShape="1">
          <a:blip r:embed="rId5">
            <a:alphaModFix/>
          </a:blip>
          <a:srcRect/>
          <a:stretch/>
        </p:blipFill>
        <p:spPr>
          <a:xfrm>
            <a:off x="7130229" y="3062125"/>
            <a:ext cx="248800" cy="248800"/>
          </a:xfrm>
          <a:prstGeom prst="rect">
            <a:avLst/>
          </a:prstGeom>
          <a:noFill/>
          <a:ln>
            <a:noFill/>
          </a:ln>
        </p:spPr>
      </p:pic>
      <p:cxnSp>
        <p:nvCxnSpPr>
          <p:cNvPr id="1118" name="Google Shape;1118;p73"/>
          <p:cNvCxnSpPr/>
          <p:nvPr/>
        </p:nvCxnSpPr>
        <p:spPr>
          <a:xfrm rot="10800000">
            <a:off x="5222075" y="4255525"/>
            <a:ext cx="1674000" cy="1016400"/>
          </a:xfrm>
          <a:prstGeom prst="bentConnector3">
            <a:avLst>
              <a:gd name="adj1" fmla="val 50000"/>
            </a:avLst>
          </a:prstGeom>
          <a:noFill/>
          <a:ln w="19050" cap="flat" cmpd="sng">
            <a:solidFill>
              <a:srgbClr val="FFC72C"/>
            </a:solidFill>
            <a:prstDash val="solid"/>
            <a:round/>
            <a:headEnd type="none" w="sm" len="sm"/>
            <a:tailEnd type="none" w="sm" len="sm"/>
          </a:ln>
        </p:spPr>
      </p:cxnSp>
      <p:sp>
        <p:nvSpPr>
          <p:cNvPr id="1119" name="Google Shape;1119;p73"/>
          <p:cNvSpPr/>
          <p:nvPr/>
        </p:nvSpPr>
        <p:spPr>
          <a:xfrm>
            <a:off x="3756397" y="4431764"/>
            <a:ext cx="340500" cy="3405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2" name="Google Shape;1112;p73"/>
          <p:cNvSpPr/>
          <p:nvPr/>
        </p:nvSpPr>
        <p:spPr>
          <a:xfrm>
            <a:off x="2332735" y="4783500"/>
            <a:ext cx="515700" cy="5157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0" name="Google Shape;1120;p73"/>
          <p:cNvSpPr/>
          <p:nvPr/>
        </p:nvSpPr>
        <p:spPr>
          <a:xfrm>
            <a:off x="4973367" y="4131167"/>
            <a:ext cx="248700" cy="2487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15" name="Google Shape;1115;p73"/>
          <p:cNvSpPr/>
          <p:nvPr/>
        </p:nvSpPr>
        <p:spPr>
          <a:xfrm>
            <a:off x="5437812" y="4497186"/>
            <a:ext cx="209700" cy="2097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1" name="Google Shape;1121;p73"/>
          <p:cNvSpPr/>
          <p:nvPr/>
        </p:nvSpPr>
        <p:spPr>
          <a:xfrm>
            <a:off x="3988965" y="4674900"/>
            <a:ext cx="340500" cy="3405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2" name="Google Shape;1122;p73"/>
          <p:cNvSpPr txBox="1"/>
          <p:nvPr/>
        </p:nvSpPr>
        <p:spPr>
          <a:xfrm>
            <a:off x="6755835" y="4993636"/>
            <a:ext cx="20367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chemeClr val="lt1"/>
                </a:solidFill>
                <a:highlight>
                  <a:srgbClr val="FFC72C"/>
                </a:highlight>
                <a:latin typeface="Open Sans"/>
                <a:ea typeface="Open Sans"/>
                <a:cs typeface="Open Sans"/>
                <a:sym typeface="Open Sans"/>
              </a:rPr>
              <a:t>Myanmar</a:t>
            </a:r>
            <a:br>
              <a:rPr lang="en-PH" sz="1300" b="1" i="0" u="none" strike="noStrike" cap="none">
                <a:solidFill>
                  <a:schemeClr val="lt1"/>
                </a:solidFill>
                <a:latin typeface="Open Sans"/>
                <a:ea typeface="Open Sans"/>
                <a:cs typeface="Open Sans"/>
                <a:sym typeface="Open Sans"/>
              </a:rPr>
            </a:br>
            <a:r>
              <a:rPr lang="en-PH" sz="1300" b="1" i="0" u="none" strike="noStrike" cap="none">
                <a:solidFill>
                  <a:schemeClr val="lt1"/>
                </a:solidFill>
                <a:latin typeface="Open Sans"/>
                <a:ea typeface="Open Sans"/>
                <a:cs typeface="Open Sans"/>
                <a:sym typeface="Open Sans"/>
              </a:rPr>
              <a:t>130+ participants</a:t>
            </a:r>
            <a:endParaRPr sz="13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chemeClr val="lt1"/>
                </a:solidFill>
                <a:latin typeface="Open Sans"/>
                <a:ea typeface="Open Sans"/>
                <a:cs typeface="Open Sans"/>
                <a:sym typeface="Open Sans"/>
              </a:rPr>
              <a:t>95</a:t>
            </a:r>
            <a:r>
              <a:rPr lang="en-PH" sz="1300" b="0" i="0" u="none" strike="noStrike" cap="none">
                <a:solidFill>
                  <a:schemeClr val="lt1"/>
                </a:solidFill>
                <a:latin typeface="Open Sans"/>
                <a:ea typeface="Open Sans"/>
                <a:cs typeface="Open Sans"/>
                <a:sym typeface="Open Sans"/>
              </a:rPr>
              <a:t> </a:t>
            </a:r>
            <a:r>
              <a:rPr lang="en-PH" sz="1300" b="1" i="0" u="none" strike="noStrike" cap="none">
                <a:solidFill>
                  <a:schemeClr val="lt1"/>
                </a:solidFill>
                <a:latin typeface="Open Sans"/>
                <a:ea typeface="Open Sans"/>
                <a:cs typeface="Open Sans"/>
                <a:sym typeface="Open Sans"/>
              </a:rPr>
              <a:t>UNGM supplier registrations</a:t>
            </a:r>
            <a:endParaRPr sz="1300" b="1" i="0" u="none" strike="noStrike" cap="none">
              <a:solidFill>
                <a:schemeClr val="lt1"/>
              </a:solidFill>
              <a:latin typeface="Open Sans"/>
              <a:ea typeface="Open Sans"/>
              <a:cs typeface="Open Sans"/>
              <a:sym typeface="Open Sans"/>
            </a:endParaRPr>
          </a:p>
        </p:txBody>
      </p:sp>
      <p:cxnSp>
        <p:nvCxnSpPr>
          <p:cNvPr id="1123" name="Google Shape;1123;p73"/>
          <p:cNvCxnSpPr>
            <a:endCxn id="1121" idx="4"/>
          </p:cNvCxnSpPr>
          <p:nvPr/>
        </p:nvCxnSpPr>
        <p:spPr>
          <a:xfrm rot="10800000">
            <a:off x="4159215" y="5015400"/>
            <a:ext cx="1692000" cy="1486200"/>
          </a:xfrm>
          <a:prstGeom prst="bentConnector2">
            <a:avLst/>
          </a:prstGeom>
          <a:noFill/>
          <a:ln w="19050" cap="flat" cmpd="sng">
            <a:solidFill>
              <a:srgbClr val="FFC72C"/>
            </a:solidFill>
            <a:prstDash val="solid"/>
            <a:round/>
            <a:headEnd type="none" w="sm" len="sm"/>
            <a:tailEnd type="none" w="sm" len="sm"/>
          </a:ln>
        </p:spPr>
      </p:cxnSp>
      <p:sp>
        <p:nvSpPr>
          <p:cNvPr id="1124" name="Google Shape;1124;p73"/>
          <p:cNvSpPr txBox="1"/>
          <p:nvPr/>
        </p:nvSpPr>
        <p:spPr>
          <a:xfrm>
            <a:off x="1611133" y="5689115"/>
            <a:ext cx="2213100" cy="1046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highlight>
                  <a:srgbClr val="FFC72C"/>
                </a:highlight>
                <a:latin typeface="Open Sans"/>
                <a:ea typeface="Open Sans"/>
                <a:cs typeface="Open Sans"/>
                <a:sym typeface="Open Sans"/>
              </a:rPr>
              <a:t>DR Congo</a:t>
            </a:r>
            <a:br>
              <a:rPr lang="en-PH" sz="1300" b="1" i="0" u="none" strike="noStrike" cap="none">
                <a:solidFill>
                  <a:srgbClr val="FF9900"/>
                </a:solidFill>
                <a:latin typeface="Open Sans"/>
                <a:ea typeface="Open Sans"/>
                <a:cs typeface="Open Sans"/>
                <a:sym typeface="Open Sans"/>
              </a:rPr>
            </a:br>
            <a:r>
              <a:rPr lang="en-PH" sz="1300" b="1" i="0" u="none" strike="noStrike" cap="none">
                <a:solidFill>
                  <a:srgbClr val="0092D1"/>
                </a:solidFill>
                <a:latin typeface="Open Sans"/>
                <a:ea typeface="Open Sans"/>
                <a:cs typeface="Open Sans"/>
                <a:sym typeface="Open Sans"/>
              </a:rPr>
              <a:t>159</a:t>
            </a:r>
            <a:r>
              <a:rPr lang="en-PH" sz="1300" b="1" i="0" u="none" strike="noStrike" cap="none">
                <a:solidFill>
                  <a:srgbClr val="FF9900"/>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participants</a:t>
            </a:r>
            <a:endParaRPr sz="1300" b="1" i="0" u="none" strike="noStrike" cap="none">
              <a:solidFill>
                <a:srgbClr val="FF9900"/>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92D1"/>
                </a:solidFill>
                <a:latin typeface="Open Sans"/>
                <a:ea typeface="Open Sans"/>
                <a:cs typeface="Open Sans"/>
                <a:sym typeface="Open Sans"/>
              </a:rPr>
              <a:t>110+</a:t>
            </a:r>
            <a:r>
              <a:rPr lang="en-PH" sz="1300" b="0" i="0" u="none" strike="noStrike" cap="none">
                <a:solidFill>
                  <a:srgbClr val="0092D1"/>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UNGM supplier registrations</a:t>
            </a:r>
            <a:endParaRPr sz="1300" b="1" i="0" u="none" strike="noStrike" cap="none">
              <a:solidFill>
                <a:srgbClr val="FF9900"/>
              </a:solidFill>
              <a:latin typeface="Open Sans"/>
              <a:ea typeface="Open Sans"/>
              <a:cs typeface="Open Sans"/>
              <a:sym typeface="Open Sans"/>
            </a:endParaRPr>
          </a:p>
        </p:txBody>
      </p:sp>
      <p:sp>
        <p:nvSpPr>
          <p:cNvPr id="1125" name="Google Shape;1125;p73"/>
          <p:cNvSpPr/>
          <p:nvPr/>
        </p:nvSpPr>
        <p:spPr>
          <a:xfrm>
            <a:off x="3335600" y="4146033"/>
            <a:ext cx="452400" cy="4524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26" name="Google Shape;1126;p73"/>
          <p:cNvSpPr txBox="1"/>
          <p:nvPr/>
        </p:nvSpPr>
        <p:spPr>
          <a:xfrm>
            <a:off x="4159225" y="5570052"/>
            <a:ext cx="1983900" cy="1046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highlight>
                  <a:srgbClr val="FFC72C"/>
                </a:highlight>
                <a:latin typeface="Open Sans"/>
                <a:ea typeface="Open Sans"/>
                <a:cs typeface="Open Sans"/>
                <a:sym typeface="Open Sans"/>
              </a:rPr>
              <a:t>Mozambique</a:t>
            </a:r>
            <a:br>
              <a:rPr lang="en-PH" sz="1300" b="1" i="0" u="none" strike="noStrike" cap="none">
                <a:solidFill>
                  <a:srgbClr val="FF9900"/>
                </a:solidFill>
                <a:latin typeface="Open Sans"/>
                <a:ea typeface="Open Sans"/>
                <a:cs typeface="Open Sans"/>
                <a:sym typeface="Open Sans"/>
              </a:rPr>
            </a:br>
            <a:r>
              <a:rPr lang="en-PH" sz="1300" b="1" i="0" u="none" strike="noStrike" cap="none">
                <a:solidFill>
                  <a:srgbClr val="0092D1"/>
                </a:solidFill>
                <a:latin typeface="Open Sans"/>
                <a:ea typeface="Open Sans"/>
                <a:cs typeface="Open Sans"/>
                <a:sym typeface="Open Sans"/>
              </a:rPr>
              <a:t>157</a:t>
            </a:r>
            <a:r>
              <a:rPr lang="en-PH" sz="1300" b="1" i="0" u="none" strike="noStrike" cap="none">
                <a:solidFill>
                  <a:srgbClr val="FF9900"/>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participants</a:t>
            </a:r>
            <a:endParaRPr sz="1300" b="1" i="0" u="none" strike="noStrike" cap="none">
              <a:solidFill>
                <a:srgbClr val="FF99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rgbClr val="0092D1"/>
                </a:solidFill>
                <a:latin typeface="Open Sans"/>
                <a:ea typeface="Open Sans"/>
                <a:cs typeface="Open Sans"/>
                <a:sym typeface="Open Sans"/>
              </a:rPr>
              <a:t>60+</a:t>
            </a:r>
            <a:r>
              <a:rPr lang="en-PH" sz="1300" b="0" i="0" u="none" strike="noStrike" cap="none">
                <a:solidFill>
                  <a:srgbClr val="0092D1"/>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UNGM supplier registrations</a:t>
            </a:r>
            <a:endParaRPr sz="1300" b="1" i="0" u="none" strike="noStrike" cap="none">
              <a:solidFill>
                <a:srgbClr val="FF9900"/>
              </a:solidFill>
              <a:latin typeface="Open Sans"/>
              <a:ea typeface="Open Sans"/>
              <a:cs typeface="Open Sans"/>
              <a:sym typeface="Open Sans"/>
            </a:endParaRPr>
          </a:p>
        </p:txBody>
      </p:sp>
      <p:cxnSp>
        <p:nvCxnSpPr>
          <p:cNvPr id="1127" name="Google Shape;1127;p73"/>
          <p:cNvCxnSpPr>
            <a:endCxn id="1119" idx="3"/>
          </p:cNvCxnSpPr>
          <p:nvPr/>
        </p:nvCxnSpPr>
        <p:spPr>
          <a:xfrm rot="10800000" flipH="1">
            <a:off x="1612962" y="4722399"/>
            <a:ext cx="2193300" cy="1958100"/>
          </a:xfrm>
          <a:prstGeom prst="bentConnector2">
            <a:avLst/>
          </a:prstGeom>
          <a:noFill/>
          <a:ln w="19050" cap="flat" cmpd="sng">
            <a:solidFill>
              <a:srgbClr val="FFC72C"/>
            </a:solidFill>
            <a:prstDash val="solid"/>
            <a:round/>
            <a:headEnd type="none" w="sm" len="sm"/>
            <a:tailEnd type="none" w="sm" len="sm"/>
          </a:ln>
        </p:spPr>
      </p:cxnSp>
      <p:pic>
        <p:nvPicPr>
          <p:cNvPr id="1128" name="Google Shape;1128;p73" descr="Flag: Myanmar (Burma) on Google Noto Color Emoji 15.0"/>
          <p:cNvPicPr preferRelativeResize="0"/>
          <p:nvPr/>
        </p:nvPicPr>
        <p:blipFill rotWithShape="1">
          <a:blip r:embed="rId6">
            <a:alphaModFix/>
          </a:blip>
          <a:srcRect/>
          <a:stretch/>
        </p:blipFill>
        <p:spPr>
          <a:xfrm>
            <a:off x="7797760" y="5066903"/>
            <a:ext cx="274000" cy="274000"/>
          </a:xfrm>
          <a:prstGeom prst="rect">
            <a:avLst/>
          </a:prstGeom>
          <a:noFill/>
          <a:ln>
            <a:noFill/>
          </a:ln>
        </p:spPr>
      </p:pic>
      <p:pic>
        <p:nvPicPr>
          <p:cNvPr id="1129" name="Google Shape;1129;p73" descr="Flag: Mozambique on Google Noto Color Emoji 15.0"/>
          <p:cNvPicPr preferRelativeResize="0"/>
          <p:nvPr/>
        </p:nvPicPr>
        <p:blipFill rotWithShape="1">
          <a:blip r:embed="rId7">
            <a:alphaModFix/>
          </a:blip>
          <a:srcRect/>
          <a:stretch/>
        </p:blipFill>
        <p:spPr>
          <a:xfrm>
            <a:off x="5387322" y="5620440"/>
            <a:ext cx="274000" cy="274000"/>
          </a:xfrm>
          <a:prstGeom prst="rect">
            <a:avLst/>
          </a:prstGeom>
          <a:noFill/>
          <a:ln>
            <a:noFill/>
          </a:ln>
        </p:spPr>
      </p:pic>
      <p:pic>
        <p:nvPicPr>
          <p:cNvPr id="1130" name="Google Shape;1130;p73" descr="Flag: Congo - Kinshasa on Google Noto Color Emoji 15.0"/>
          <p:cNvPicPr preferRelativeResize="0"/>
          <p:nvPr/>
        </p:nvPicPr>
        <p:blipFill rotWithShape="1">
          <a:blip r:embed="rId8">
            <a:alphaModFix/>
          </a:blip>
          <a:srcRect/>
          <a:stretch/>
        </p:blipFill>
        <p:spPr>
          <a:xfrm>
            <a:off x="2456667" y="5714515"/>
            <a:ext cx="340400" cy="340400"/>
          </a:xfrm>
          <a:prstGeom prst="rect">
            <a:avLst/>
          </a:prstGeom>
          <a:noFill/>
          <a:ln>
            <a:noFill/>
          </a:ln>
        </p:spPr>
      </p:pic>
      <p:pic>
        <p:nvPicPr>
          <p:cNvPr id="1131" name="Google Shape;1131;p73" descr="Flag: Paraguay on Google Noto Color Emoji 15.0"/>
          <p:cNvPicPr preferRelativeResize="0"/>
          <p:nvPr/>
        </p:nvPicPr>
        <p:blipFill rotWithShape="1">
          <a:blip r:embed="rId9">
            <a:alphaModFix/>
          </a:blip>
          <a:srcRect/>
          <a:stretch/>
        </p:blipFill>
        <p:spPr>
          <a:xfrm>
            <a:off x="780248" y="4912133"/>
            <a:ext cx="274000" cy="274000"/>
          </a:xfrm>
          <a:prstGeom prst="rect">
            <a:avLst/>
          </a:prstGeom>
          <a:noFill/>
          <a:ln>
            <a:noFill/>
          </a:ln>
        </p:spPr>
      </p:pic>
      <p:cxnSp>
        <p:nvCxnSpPr>
          <p:cNvPr id="1132" name="Google Shape;1132;p73"/>
          <p:cNvCxnSpPr/>
          <p:nvPr/>
        </p:nvCxnSpPr>
        <p:spPr>
          <a:xfrm flipH="1">
            <a:off x="816501" y="4308433"/>
            <a:ext cx="2519100" cy="374100"/>
          </a:xfrm>
          <a:prstGeom prst="bentConnector3">
            <a:avLst>
              <a:gd name="adj1" fmla="val 50000"/>
            </a:avLst>
          </a:prstGeom>
          <a:noFill/>
          <a:ln w="19050" cap="flat" cmpd="sng">
            <a:solidFill>
              <a:srgbClr val="FFC72C"/>
            </a:solidFill>
            <a:prstDash val="solid"/>
            <a:round/>
            <a:headEnd type="none" w="sm" len="sm"/>
            <a:tailEnd type="none" w="sm" len="sm"/>
          </a:ln>
        </p:spPr>
      </p:cxnSp>
      <p:sp>
        <p:nvSpPr>
          <p:cNvPr id="1133" name="Google Shape;1133;p73"/>
          <p:cNvSpPr txBox="1"/>
          <p:nvPr/>
        </p:nvSpPr>
        <p:spPr>
          <a:xfrm>
            <a:off x="-23700" y="3702532"/>
            <a:ext cx="2084700" cy="1046700"/>
          </a:xfrm>
          <a:prstGeom prst="rect">
            <a:avLst/>
          </a:prstGeom>
          <a:noFill/>
          <a:ln>
            <a:noFill/>
          </a:ln>
        </p:spPr>
        <p:txBody>
          <a:bodyPr spcFirstLastPara="1" wrap="square" lIns="121900" tIns="121900" rIns="121900" bIns="12190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4976"/>
                </a:solidFill>
                <a:highlight>
                  <a:srgbClr val="FFC72C"/>
                </a:highlight>
                <a:latin typeface="Open Sans"/>
                <a:ea typeface="Open Sans"/>
                <a:cs typeface="Open Sans"/>
                <a:sym typeface="Open Sans"/>
              </a:rPr>
              <a:t>Sierra Leone</a:t>
            </a:r>
            <a:br>
              <a:rPr lang="en-PH" sz="1300" b="1" i="0" u="none" strike="noStrike" cap="none">
                <a:solidFill>
                  <a:srgbClr val="FF9900"/>
                </a:solidFill>
                <a:latin typeface="Open Sans"/>
                <a:ea typeface="Open Sans"/>
                <a:cs typeface="Open Sans"/>
                <a:sym typeface="Open Sans"/>
              </a:rPr>
            </a:br>
            <a:r>
              <a:rPr lang="en-PH" sz="1300" b="1" i="0" u="none" strike="noStrike" cap="none">
                <a:solidFill>
                  <a:srgbClr val="0092D1"/>
                </a:solidFill>
                <a:latin typeface="Open Sans"/>
                <a:ea typeface="Open Sans"/>
                <a:cs typeface="Open Sans"/>
                <a:sym typeface="Open Sans"/>
              </a:rPr>
              <a:t>160+</a:t>
            </a:r>
            <a:r>
              <a:rPr lang="en-PH" sz="1300" b="1" i="0" u="none" strike="noStrike" cap="none">
                <a:solidFill>
                  <a:srgbClr val="FF9900"/>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participants</a:t>
            </a:r>
            <a:endParaRPr sz="1300" b="1" i="0" u="none" strike="noStrike" cap="none">
              <a:solidFill>
                <a:srgbClr val="FF9900"/>
              </a:solidFill>
              <a:latin typeface="Open Sans"/>
              <a:ea typeface="Open Sans"/>
              <a:cs typeface="Open Sans"/>
              <a:sym typeface="Open Sans"/>
            </a:endParaRPr>
          </a:p>
          <a:p>
            <a:pPr marL="0" marR="0" lvl="0" indent="0" algn="r" rtl="0">
              <a:lnSpc>
                <a:spcPct val="100000"/>
              </a:lnSpc>
              <a:spcBef>
                <a:spcPts val="0"/>
              </a:spcBef>
              <a:spcAft>
                <a:spcPts val="0"/>
              </a:spcAft>
              <a:buClr>
                <a:srgbClr val="000000"/>
              </a:buClr>
              <a:buSzPts val="1300"/>
              <a:buFont typeface="Arial"/>
              <a:buNone/>
            </a:pPr>
            <a:r>
              <a:rPr lang="en-PH" sz="1300" b="1" i="0" u="none" strike="noStrike" cap="none">
                <a:solidFill>
                  <a:srgbClr val="0092D1"/>
                </a:solidFill>
                <a:latin typeface="Open Sans"/>
                <a:ea typeface="Open Sans"/>
                <a:cs typeface="Open Sans"/>
                <a:sym typeface="Open Sans"/>
              </a:rPr>
              <a:t>50+</a:t>
            </a:r>
            <a:r>
              <a:rPr lang="en-PH" sz="1300" b="0" i="0" u="none" strike="noStrike" cap="none">
                <a:solidFill>
                  <a:srgbClr val="0092D1"/>
                </a:solidFill>
                <a:latin typeface="Open Sans"/>
                <a:ea typeface="Open Sans"/>
                <a:cs typeface="Open Sans"/>
                <a:sym typeface="Open Sans"/>
              </a:rPr>
              <a:t> </a:t>
            </a:r>
            <a:r>
              <a:rPr lang="en-PH" sz="1300" b="1" i="0" u="none" strike="noStrike" cap="none">
                <a:solidFill>
                  <a:srgbClr val="004976"/>
                </a:solidFill>
                <a:latin typeface="Open Sans"/>
                <a:ea typeface="Open Sans"/>
                <a:cs typeface="Open Sans"/>
                <a:sym typeface="Open Sans"/>
              </a:rPr>
              <a:t>UNGM supplier registrations</a:t>
            </a:r>
            <a:endParaRPr sz="1300" b="1" i="0" u="none" strike="noStrike" cap="none">
              <a:solidFill>
                <a:srgbClr val="FF9900"/>
              </a:solidFill>
              <a:latin typeface="Open Sans"/>
              <a:ea typeface="Open Sans"/>
              <a:cs typeface="Open Sans"/>
              <a:sym typeface="Open Sans"/>
            </a:endParaRPr>
          </a:p>
        </p:txBody>
      </p:sp>
      <p:pic>
        <p:nvPicPr>
          <p:cNvPr id="1134" name="Google Shape;1134;p73"/>
          <p:cNvPicPr preferRelativeResize="0"/>
          <p:nvPr/>
        </p:nvPicPr>
        <p:blipFill rotWithShape="1">
          <a:blip r:embed="rId10">
            <a:alphaModFix/>
          </a:blip>
          <a:srcRect/>
          <a:stretch/>
        </p:blipFill>
        <p:spPr>
          <a:xfrm>
            <a:off x="417833" y="3702529"/>
            <a:ext cx="342400" cy="342400"/>
          </a:xfrm>
          <a:prstGeom prst="rect">
            <a:avLst/>
          </a:prstGeom>
          <a:noFill/>
          <a:ln>
            <a:noFill/>
          </a:ln>
        </p:spPr>
      </p:pic>
      <p:sp>
        <p:nvSpPr>
          <p:cNvPr id="1135" name="Google Shape;1135;p73"/>
          <p:cNvSpPr/>
          <p:nvPr/>
        </p:nvSpPr>
        <p:spPr>
          <a:xfrm>
            <a:off x="200" y="1332100"/>
            <a:ext cx="12192000" cy="940500"/>
          </a:xfrm>
          <a:prstGeom prst="rect">
            <a:avLst/>
          </a:prstGeom>
          <a:solidFill>
            <a:srgbClr val="003E6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Open Sans"/>
              <a:ea typeface="Open Sans"/>
              <a:cs typeface="Open Sans"/>
              <a:sym typeface="Open Sans"/>
            </a:endParaRPr>
          </a:p>
        </p:txBody>
      </p:sp>
      <p:sp>
        <p:nvSpPr>
          <p:cNvPr id="1136" name="Google Shape;1136;p73"/>
          <p:cNvSpPr txBox="1"/>
          <p:nvPr/>
        </p:nvSpPr>
        <p:spPr>
          <a:xfrm>
            <a:off x="3224035" y="1481367"/>
            <a:ext cx="2036700" cy="6696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1,160+</a:t>
            </a:r>
            <a:r>
              <a:rPr lang="en-PH" sz="1400" b="1" i="0" u="none" strike="noStrike" cap="none">
                <a:solidFill>
                  <a:srgbClr val="4EC3DF"/>
                </a:solidFill>
              </a:rPr>
              <a:t> </a:t>
            </a:r>
            <a:endParaRPr sz="1400" b="1" i="0" u="none" strike="noStrike" cap="none">
              <a:solidFill>
                <a:srgbClr val="4EC3D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UNGM REGISTERED SUPPLIERS </a:t>
            </a:r>
            <a:br>
              <a:rPr lang="en-PH" sz="2200" b="1" i="0" u="none" strike="noStrike" cap="none">
                <a:solidFill>
                  <a:srgbClr val="FFFFFF"/>
                </a:solidFill>
              </a:rPr>
            </a:br>
            <a:endParaRPr sz="100" i="0" u="none" strike="noStrike" cap="none">
              <a:solidFill>
                <a:srgbClr val="FFFFFF"/>
              </a:solidFill>
            </a:endParaRPr>
          </a:p>
        </p:txBody>
      </p:sp>
      <p:sp>
        <p:nvSpPr>
          <p:cNvPr id="1137" name="Google Shape;1137;p73"/>
          <p:cNvSpPr txBox="1"/>
          <p:nvPr/>
        </p:nvSpPr>
        <p:spPr>
          <a:xfrm>
            <a:off x="128600" y="1481367"/>
            <a:ext cx="1400400" cy="6696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23</a:t>
            </a:r>
            <a:endParaRPr sz="2500" b="1" i="0" u="none" strike="noStrike" cap="none">
              <a:solidFill>
                <a:srgbClr val="4EC3D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UP FORUMS </a:t>
            </a:r>
            <a:endParaRPr sz="100" i="0" u="none" strike="noStrike" cap="none">
              <a:solidFill>
                <a:srgbClr val="FFFFFF"/>
              </a:solidFill>
            </a:endParaRPr>
          </a:p>
        </p:txBody>
      </p:sp>
      <p:sp>
        <p:nvSpPr>
          <p:cNvPr id="1138" name="Google Shape;1138;p73"/>
          <p:cNvSpPr txBox="1"/>
          <p:nvPr/>
        </p:nvSpPr>
        <p:spPr>
          <a:xfrm>
            <a:off x="1590784" y="1481367"/>
            <a:ext cx="1776900" cy="6696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2,140+</a:t>
            </a:r>
            <a:r>
              <a:rPr lang="en-PH" sz="2500" b="1" i="0" u="none" strike="noStrike" cap="none">
                <a:solidFill>
                  <a:srgbClr val="FFFFFF"/>
                </a:solidFill>
              </a:rPr>
              <a:t> </a:t>
            </a:r>
            <a:endParaRPr sz="2500" b="1" i="0"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PARTICIPANTS</a:t>
            </a:r>
            <a:r>
              <a:rPr lang="en-PH" sz="1400" b="1" i="0" u="none" strike="noStrike" cap="none">
                <a:solidFill>
                  <a:srgbClr val="FFFFFF"/>
                </a:solidFill>
              </a:rPr>
              <a:t> </a:t>
            </a:r>
            <a:endParaRPr sz="100" i="0" u="none" strike="noStrike" cap="none">
              <a:solidFill>
                <a:srgbClr val="FFFFFF"/>
              </a:solidFill>
            </a:endParaRPr>
          </a:p>
        </p:txBody>
      </p:sp>
      <p:sp>
        <p:nvSpPr>
          <p:cNvPr id="1139" name="Google Shape;1139;p73"/>
          <p:cNvSpPr txBox="1"/>
          <p:nvPr/>
        </p:nvSpPr>
        <p:spPr>
          <a:xfrm>
            <a:off x="5203168" y="1420367"/>
            <a:ext cx="2570700" cy="7917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$210.22M</a:t>
            </a:r>
            <a:endParaRPr sz="2500" b="1" i="0" u="none" strike="noStrike" cap="none">
              <a:solidFill>
                <a:srgbClr val="4EC3D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PROCURED FROM DIVERSE PARTICIPATING SUPPLIERS</a:t>
            </a:r>
            <a:endParaRPr sz="900" b="1" i="0" u="none" strike="noStrike" cap="none">
              <a:solidFill>
                <a:srgbClr val="FFFFFF"/>
              </a:solidFill>
            </a:endParaRPr>
          </a:p>
          <a:p>
            <a:pPr marL="0" marR="0" lvl="0" indent="0" algn="ctr" rtl="0">
              <a:lnSpc>
                <a:spcPct val="100000"/>
              </a:lnSpc>
              <a:spcBef>
                <a:spcPts val="0"/>
              </a:spcBef>
              <a:spcAft>
                <a:spcPts val="0"/>
              </a:spcAft>
              <a:buClr>
                <a:srgbClr val="000000"/>
              </a:buClr>
              <a:buSzPts val="400"/>
              <a:buFont typeface="Arial"/>
              <a:buNone/>
            </a:pPr>
            <a:endParaRPr sz="100" i="0" u="none" strike="noStrike" cap="none">
              <a:solidFill>
                <a:srgbClr val="FFFFFF"/>
              </a:solidFill>
            </a:endParaRPr>
          </a:p>
        </p:txBody>
      </p:sp>
      <p:sp>
        <p:nvSpPr>
          <p:cNvPr id="1140" name="Google Shape;1140;p73"/>
          <p:cNvSpPr txBox="1"/>
          <p:nvPr/>
        </p:nvSpPr>
        <p:spPr>
          <a:xfrm>
            <a:off x="7716301" y="1420367"/>
            <a:ext cx="2193300" cy="7917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230+</a:t>
            </a:r>
            <a:endParaRPr sz="2500" b="1" i="0" u="none" strike="noStrike" cap="none">
              <a:solidFill>
                <a:srgbClr val="4EC3D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PARTICIPATING SUPPLIERS AWARDED</a:t>
            </a:r>
            <a:endParaRPr sz="900" b="1" i="0" u="none" strike="noStrike" cap="none">
              <a:solidFill>
                <a:srgbClr val="FFFFFF"/>
              </a:solidFill>
            </a:endParaRPr>
          </a:p>
          <a:p>
            <a:pPr marL="0" marR="0" lvl="0" indent="0" algn="ctr" rtl="0">
              <a:lnSpc>
                <a:spcPct val="100000"/>
              </a:lnSpc>
              <a:spcBef>
                <a:spcPts val="0"/>
              </a:spcBef>
              <a:spcAft>
                <a:spcPts val="0"/>
              </a:spcAft>
              <a:buClr>
                <a:srgbClr val="000000"/>
              </a:buClr>
              <a:buSzPts val="400"/>
              <a:buFont typeface="Arial"/>
              <a:buNone/>
            </a:pPr>
            <a:endParaRPr sz="100" i="0" u="none" strike="noStrike" cap="none">
              <a:solidFill>
                <a:srgbClr val="FFFFFF"/>
              </a:solidFill>
            </a:endParaRPr>
          </a:p>
        </p:txBody>
      </p:sp>
      <p:sp>
        <p:nvSpPr>
          <p:cNvPr id="1141" name="Google Shape;1141;p73"/>
          <p:cNvSpPr txBox="1"/>
          <p:nvPr/>
        </p:nvSpPr>
        <p:spPr>
          <a:xfrm>
            <a:off x="9851833" y="1248367"/>
            <a:ext cx="2193300" cy="1063500"/>
          </a:xfrm>
          <a:prstGeom prst="rect">
            <a:avLst/>
          </a:prstGeom>
          <a:noFill/>
          <a:ln>
            <a:noFill/>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PH" sz="2500" b="1" i="0" u="none" strike="noStrike" cap="none">
                <a:solidFill>
                  <a:srgbClr val="4EC3DF"/>
                </a:solidFill>
              </a:rPr>
              <a:t>42</a:t>
            </a:r>
            <a:r>
              <a:rPr lang="en-PH" sz="2500" b="1" i="0" u="none" strike="noStrike" cap="none">
                <a:solidFill>
                  <a:srgbClr val="FFFFFF"/>
                </a:solidFill>
              </a:rPr>
              <a:t> </a:t>
            </a:r>
            <a:endParaRPr sz="2500" b="1" i="0"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OF THOSE SUPPLIERS, </a:t>
            </a:r>
            <a:endParaRPr sz="900" b="1" i="0" u="none" strike="noStrike" cap="none">
              <a:solidFill>
                <a:srgbClr val="FFFFFF"/>
              </a:solidFill>
            </a:endParaRPr>
          </a:p>
          <a:p>
            <a:pPr marL="0" marR="0" lvl="0" indent="0" algn="ctr" rtl="0">
              <a:lnSpc>
                <a:spcPct val="100000"/>
              </a:lnSpc>
              <a:spcBef>
                <a:spcPts val="0"/>
              </a:spcBef>
              <a:spcAft>
                <a:spcPts val="0"/>
              </a:spcAft>
              <a:buClr>
                <a:srgbClr val="000000"/>
              </a:buClr>
              <a:buSzPts val="1200"/>
              <a:buFont typeface="Arial"/>
              <a:buNone/>
            </a:pPr>
            <a:r>
              <a:rPr lang="en-PH" sz="900" b="1" i="0" u="none" strike="noStrike" cap="none">
                <a:solidFill>
                  <a:srgbClr val="FFFFFF"/>
                </a:solidFill>
              </a:rPr>
              <a:t>WERE NEW TO UNOPS</a:t>
            </a:r>
            <a:endParaRPr sz="100" i="0" u="none" strike="noStrike" cap="none">
              <a:solidFill>
                <a:srgbClr val="FFFFFF"/>
              </a:solidFill>
            </a:endParaRPr>
          </a:p>
        </p:txBody>
      </p:sp>
      <p:cxnSp>
        <p:nvCxnSpPr>
          <p:cNvPr id="1142" name="Google Shape;1142;p73"/>
          <p:cNvCxnSpPr/>
          <p:nvPr/>
        </p:nvCxnSpPr>
        <p:spPr>
          <a:xfrm>
            <a:off x="5285150" y="1516275"/>
            <a:ext cx="0" cy="527700"/>
          </a:xfrm>
          <a:prstGeom prst="straightConnector1">
            <a:avLst/>
          </a:prstGeom>
          <a:noFill/>
          <a:ln w="19050" cap="flat" cmpd="sng">
            <a:solidFill>
              <a:schemeClr val="lt1"/>
            </a:solidFill>
            <a:prstDash val="solid"/>
            <a:round/>
            <a:headEnd type="none" w="sm" len="sm"/>
            <a:tailEnd type="none" w="sm" len="sm"/>
          </a:ln>
        </p:spPr>
      </p:cxnSp>
      <p:sp>
        <p:nvSpPr>
          <p:cNvPr id="1143" name="Google Shape;1143;p73"/>
          <p:cNvSpPr txBox="1">
            <a:spLocks noGrp="1"/>
          </p:cNvSpPr>
          <p:nvPr>
            <p:ph type="title"/>
          </p:nvPr>
        </p:nvSpPr>
        <p:spPr>
          <a:xfrm>
            <a:off x="838200" y="365125"/>
            <a:ext cx="11026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UNOPS Possibilities Forums 2016-2024</a:t>
            </a:r>
            <a:endParaRPr/>
          </a:p>
        </p:txBody>
      </p:sp>
      <p:pic>
        <p:nvPicPr>
          <p:cNvPr id="1144" name="Google Shape;1144;p73" descr="a red white and blue flag with a yellow sun and stars (Provided by Tenor)"/>
          <p:cNvPicPr preferRelativeResize="0"/>
          <p:nvPr/>
        </p:nvPicPr>
        <p:blipFill rotWithShape="1">
          <a:blip r:embed="rId11">
            <a:alphaModFix/>
          </a:blip>
          <a:srcRect/>
          <a:stretch/>
        </p:blipFill>
        <p:spPr>
          <a:xfrm>
            <a:off x="8134450" y="3971275"/>
            <a:ext cx="209700" cy="209700"/>
          </a:xfrm>
          <a:prstGeom prst="rect">
            <a:avLst/>
          </a:prstGeom>
          <a:noFill/>
          <a:ln>
            <a:noFill/>
          </a:ln>
        </p:spPr>
      </p:pic>
      <p:sp>
        <p:nvSpPr>
          <p:cNvPr id="1145" name="Google Shape;1145;p73"/>
          <p:cNvSpPr txBox="1"/>
          <p:nvPr/>
        </p:nvSpPr>
        <p:spPr>
          <a:xfrm>
            <a:off x="7082900" y="3889250"/>
            <a:ext cx="1674000" cy="1246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chemeClr val="lt1"/>
                </a:solidFill>
                <a:highlight>
                  <a:srgbClr val="FFC72C"/>
                </a:highlight>
                <a:latin typeface="Open Sans"/>
                <a:ea typeface="Open Sans"/>
                <a:cs typeface="Open Sans"/>
                <a:sym typeface="Open Sans"/>
              </a:rPr>
              <a:t>Philippines</a:t>
            </a:r>
            <a:br>
              <a:rPr lang="en-PH" sz="1300" b="1" i="0" u="none" strike="noStrike" cap="none">
                <a:solidFill>
                  <a:schemeClr val="lt1"/>
                </a:solidFill>
                <a:latin typeface="Open Sans"/>
                <a:ea typeface="Open Sans"/>
                <a:cs typeface="Open Sans"/>
                <a:sym typeface="Open Sans"/>
              </a:rPr>
            </a:br>
            <a:r>
              <a:rPr lang="en-PH" sz="1300" b="1" i="0" u="none" strike="noStrike" cap="none">
                <a:solidFill>
                  <a:schemeClr val="lt1"/>
                </a:solidFill>
                <a:latin typeface="Open Sans"/>
                <a:ea typeface="Open Sans"/>
                <a:cs typeface="Open Sans"/>
                <a:sym typeface="Open Sans"/>
              </a:rPr>
              <a:t>160+ participants</a:t>
            </a:r>
            <a:endParaRPr sz="13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300"/>
              <a:buFont typeface="Arial"/>
              <a:buNone/>
            </a:pPr>
            <a:r>
              <a:rPr lang="en-PH" sz="1300" b="1" i="0" u="none" strike="noStrike" cap="none">
                <a:solidFill>
                  <a:schemeClr val="lt1"/>
                </a:solidFill>
                <a:latin typeface="Open Sans"/>
                <a:ea typeface="Open Sans"/>
                <a:cs typeface="Open Sans"/>
                <a:sym typeface="Open Sans"/>
              </a:rPr>
              <a:t>75</a:t>
            </a:r>
            <a:r>
              <a:rPr lang="en-PH" sz="1300" b="0" i="0" u="none" strike="noStrike" cap="none">
                <a:solidFill>
                  <a:schemeClr val="lt1"/>
                </a:solidFill>
                <a:latin typeface="Open Sans"/>
                <a:ea typeface="Open Sans"/>
                <a:cs typeface="Open Sans"/>
                <a:sym typeface="Open Sans"/>
              </a:rPr>
              <a:t> </a:t>
            </a:r>
            <a:r>
              <a:rPr lang="en-PH" sz="1300" b="1" i="0" u="none" strike="noStrike" cap="none">
                <a:solidFill>
                  <a:schemeClr val="lt1"/>
                </a:solidFill>
                <a:latin typeface="Open Sans"/>
                <a:ea typeface="Open Sans"/>
                <a:cs typeface="Open Sans"/>
                <a:sym typeface="Open Sans"/>
              </a:rPr>
              <a:t>UNGM supplier registrations</a:t>
            </a:r>
            <a:endParaRPr sz="1300" b="1" i="0" u="none" strike="noStrike" cap="none">
              <a:solidFill>
                <a:schemeClr val="lt1"/>
              </a:solidFill>
              <a:latin typeface="Open Sans"/>
              <a:ea typeface="Open Sans"/>
              <a:cs typeface="Open Sans"/>
              <a:sym typeface="Open Sans"/>
            </a:endParaRPr>
          </a:p>
        </p:txBody>
      </p:sp>
      <p:cxnSp>
        <p:nvCxnSpPr>
          <p:cNvPr id="1146" name="Google Shape;1146;p73"/>
          <p:cNvCxnSpPr>
            <a:endCxn id="1147" idx="6"/>
          </p:cNvCxnSpPr>
          <p:nvPr/>
        </p:nvCxnSpPr>
        <p:spPr>
          <a:xfrm flipH="1">
            <a:off x="4383867" y="3729617"/>
            <a:ext cx="2073000" cy="297300"/>
          </a:xfrm>
          <a:prstGeom prst="bentConnector3">
            <a:avLst>
              <a:gd name="adj1" fmla="val 50000"/>
            </a:avLst>
          </a:prstGeom>
          <a:noFill/>
          <a:ln w="19050" cap="flat" cmpd="sng">
            <a:solidFill>
              <a:srgbClr val="FFC72C"/>
            </a:solidFill>
            <a:prstDash val="solid"/>
            <a:round/>
            <a:headEnd type="none" w="sm" len="sm"/>
            <a:tailEnd type="none" w="sm" len="sm"/>
          </a:ln>
        </p:spPr>
      </p:cxnSp>
      <p:sp>
        <p:nvSpPr>
          <p:cNvPr id="1147" name="Google Shape;1147;p73"/>
          <p:cNvSpPr/>
          <p:nvPr/>
        </p:nvSpPr>
        <p:spPr>
          <a:xfrm>
            <a:off x="4135167" y="3902567"/>
            <a:ext cx="248700" cy="248700"/>
          </a:xfrm>
          <a:prstGeom prst="ellipse">
            <a:avLst/>
          </a:prstGeom>
          <a:solidFill>
            <a:srgbClr val="FFF2CC">
              <a:alpha val="56078"/>
            </a:srgbClr>
          </a:solidFill>
          <a:ln w="9525" cap="flat" cmpd="sng">
            <a:solidFill>
              <a:srgbClr val="FFC72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cxnSp>
        <p:nvCxnSpPr>
          <p:cNvPr id="1148" name="Google Shape;1148;p73"/>
          <p:cNvCxnSpPr/>
          <p:nvPr/>
        </p:nvCxnSpPr>
        <p:spPr>
          <a:xfrm>
            <a:off x="1529000" y="1516275"/>
            <a:ext cx="0" cy="527700"/>
          </a:xfrm>
          <a:prstGeom prst="straightConnector1">
            <a:avLst/>
          </a:prstGeom>
          <a:noFill/>
          <a:ln w="19050" cap="flat" cmpd="sng">
            <a:solidFill>
              <a:schemeClr val="lt1"/>
            </a:solidFill>
            <a:prstDash val="solid"/>
            <a:round/>
            <a:headEnd type="none" w="sm" len="sm"/>
            <a:tailEnd type="none" w="sm" len="sm"/>
          </a:ln>
        </p:spPr>
      </p:cxnSp>
      <p:cxnSp>
        <p:nvCxnSpPr>
          <p:cNvPr id="1149" name="Google Shape;1149;p73"/>
          <p:cNvCxnSpPr/>
          <p:nvPr/>
        </p:nvCxnSpPr>
        <p:spPr>
          <a:xfrm>
            <a:off x="3367675" y="1516275"/>
            <a:ext cx="0" cy="527700"/>
          </a:xfrm>
          <a:prstGeom prst="straightConnector1">
            <a:avLst/>
          </a:prstGeom>
          <a:noFill/>
          <a:ln w="19050" cap="flat" cmpd="sng">
            <a:solidFill>
              <a:schemeClr val="lt1"/>
            </a:solidFill>
            <a:prstDash val="solid"/>
            <a:round/>
            <a:headEnd type="none" w="sm" len="sm"/>
            <a:tailEnd type="none" w="sm" len="sm"/>
          </a:ln>
        </p:spPr>
      </p:cxnSp>
      <p:cxnSp>
        <p:nvCxnSpPr>
          <p:cNvPr id="1150" name="Google Shape;1150;p73"/>
          <p:cNvCxnSpPr/>
          <p:nvPr/>
        </p:nvCxnSpPr>
        <p:spPr>
          <a:xfrm>
            <a:off x="7773875" y="1516275"/>
            <a:ext cx="0" cy="527700"/>
          </a:xfrm>
          <a:prstGeom prst="straightConnector1">
            <a:avLst/>
          </a:prstGeom>
          <a:noFill/>
          <a:ln w="19050" cap="flat" cmpd="sng">
            <a:solidFill>
              <a:schemeClr val="lt1"/>
            </a:solidFill>
            <a:prstDash val="solid"/>
            <a:round/>
            <a:headEnd type="none" w="sm" len="sm"/>
            <a:tailEnd type="none" w="sm" len="sm"/>
          </a:ln>
        </p:spPr>
      </p:cxnSp>
      <p:cxnSp>
        <p:nvCxnSpPr>
          <p:cNvPr id="1151" name="Google Shape;1151;p73"/>
          <p:cNvCxnSpPr/>
          <p:nvPr/>
        </p:nvCxnSpPr>
        <p:spPr>
          <a:xfrm>
            <a:off x="10036900" y="1516275"/>
            <a:ext cx="0" cy="527700"/>
          </a:xfrm>
          <a:prstGeom prst="straightConnector1">
            <a:avLst/>
          </a:prstGeom>
          <a:noFill/>
          <a:ln w="19050" cap="flat" cmpd="sng">
            <a:solidFill>
              <a:schemeClr val="lt1"/>
            </a:solidFill>
            <a:prstDash val="solid"/>
            <a:round/>
            <a:headEnd type="none" w="sm" len="sm"/>
            <a:tailEnd type="none" w="sm" len="sm"/>
          </a:ln>
        </p:spPr>
      </p:cxnSp>
      <p:pic>
        <p:nvPicPr>
          <p:cNvPr id="1152" name="Google Shape;1152;p73"/>
          <p:cNvPicPr preferRelativeResize="0"/>
          <p:nvPr/>
        </p:nvPicPr>
        <p:blipFill rotWithShape="1">
          <a:blip r:embed="rId12">
            <a:alphaModFix/>
          </a:blip>
          <a:srcRect/>
          <a:stretch/>
        </p:blipFill>
        <p:spPr>
          <a:xfrm>
            <a:off x="10345342" y="298392"/>
            <a:ext cx="1247334" cy="183333"/>
          </a:xfrm>
          <a:prstGeom prst="rect">
            <a:avLst/>
          </a:prstGeom>
          <a:noFill/>
          <a:ln>
            <a:noFill/>
          </a:ln>
        </p:spPr>
      </p:pic>
      <p:sp>
        <p:nvSpPr>
          <p:cNvPr id="1153" name="Google Shape;1153;p73"/>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74" descr="In the Philippines, we hosted a UNOPS Possibilities Forum in March 2024 , where local businesses had the opportunity to learn about sustainable procurement and how to supply to the United Nations.&#10;&#10;Katrina, the operations manager of a small family-run food business based in Cotabato City took part in the event and later became a supplier to UNOPS.&#10;&#10;Watch to hear more about Katrina’ s journey and how UNOPS is working to promote opportunities for micro, small- and medium-sized enterprises." title="UNOPS Possibilities: Supporting local businesses in the Philippines">
            <a:hlinkClick r:id="rId3"/>
          </p:cNvPr>
          <p:cNvPicPr preferRelativeResize="0"/>
          <p:nvPr/>
        </p:nvPicPr>
        <p:blipFill rotWithShape="1">
          <a:blip r:embed="rId4">
            <a:alphaModFix/>
          </a:blip>
          <a:srcRect/>
          <a:stretch/>
        </p:blipFill>
        <p:spPr>
          <a:xfrm>
            <a:off x="1976325" y="1413275"/>
            <a:ext cx="8068750" cy="4538675"/>
          </a:xfrm>
          <a:prstGeom prst="rect">
            <a:avLst/>
          </a:prstGeom>
          <a:noFill/>
          <a:ln>
            <a:noFill/>
          </a:ln>
        </p:spPr>
      </p:pic>
      <p:sp>
        <p:nvSpPr>
          <p:cNvPr id="1159" name="Google Shape;1159;p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Supplier Testimonial - Philippines</a:t>
            </a:r>
            <a:endParaRPr/>
          </a:p>
        </p:txBody>
      </p:sp>
      <p:pic>
        <p:nvPicPr>
          <p:cNvPr id="1160" name="Google Shape;1160;p74"/>
          <p:cNvPicPr preferRelativeResize="0"/>
          <p:nvPr/>
        </p:nvPicPr>
        <p:blipFill rotWithShape="1">
          <a:blip r:embed="rId5">
            <a:alphaModFix/>
          </a:blip>
          <a:srcRect/>
          <a:stretch/>
        </p:blipFill>
        <p:spPr>
          <a:xfrm>
            <a:off x="10345342" y="298392"/>
            <a:ext cx="1247334" cy="183333"/>
          </a:xfrm>
          <a:prstGeom prst="rect">
            <a:avLst/>
          </a:prstGeom>
          <a:noFill/>
          <a:ln>
            <a:noFill/>
          </a:ln>
        </p:spPr>
      </p:pic>
      <p:sp>
        <p:nvSpPr>
          <p:cNvPr id="1161" name="Google Shape;1161;p74"/>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37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8"/>
                                        </p:tgtEl>
                                        <p:attrNameLst>
                                          <p:attrName>style.visibility</p:attrName>
                                        </p:attrNameLst>
                                      </p:cBhvr>
                                      <p:to>
                                        <p:strVal val="visible"/>
                                      </p:to>
                                    </p:set>
                                    <p:animEffect transition="in" filter="fade">
                                      <p:cBhvr>
                                        <p:cTn id="7" dur="1000"/>
                                        <p:tgtEl>
                                          <p:spTgt spid="1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pic>
        <p:nvPicPr>
          <p:cNvPr id="1166" name="Google Shape;1166;p75" title="Asia-Sri Lanka-87A2820 -© UNOPS:John Rae.jpg"/>
          <p:cNvPicPr preferRelativeResize="0"/>
          <p:nvPr/>
        </p:nvPicPr>
        <p:blipFill rotWithShape="1">
          <a:blip r:embed="rId3">
            <a:alphaModFix/>
          </a:blip>
          <a:srcRect t="7798" b="7798"/>
          <a:stretch/>
        </p:blipFill>
        <p:spPr>
          <a:xfrm>
            <a:off x="0" y="0"/>
            <a:ext cx="12192002" cy="6857997"/>
          </a:xfrm>
          <a:prstGeom prst="rect">
            <a:avLst/>
          </a:prstGeom>
          <a:noFill/>
          <a:ln>
            <a:noFill/>
          </a:ln>
        </p:spPr>
      </p:pic>
      <p:sp>
        <p:nvSpPr>
          <p:cNvPr id="1167" name="Google Shape;1167;p75"/>
          <p:cNvSpPr/>
          <p:nvPr/>
        </p:nvSpPr>
        <p:spPr>
          <a:xfrm>
            <a:off x="6589900" y="4143900"/>
            <a:ext cx="4980000" cy="670800"/>
          </a:xfrm>
          <a:prstGeom prst="roundRect">
            <a:avLst>
              <a:gd name="adj" fmla="val 50000"/>
            </a:avLst>
          </a:prstGeom>
          <a:solidFill>
            <a:srgbClr val="FFC72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1168" name="Google Shape;1168;p75"/>
          <p:cNvPicPr preferRelativeResize="0"/>
          <p:nvPr/>
        </p:nvPicPr>
        <p:blipFill rotWithShape="1">
          <a:blip r:embed="rId4">
            <a:alphaModFix/>
          </a:blip>
          <a:srcRect/>
          <a:stretch/>
        </p:blipFill>
        <p:spPr>
          <a:xfrm>
            <a:off x="8755700" y="5492034"/>
            <a:ext cx="2694267" cy="395966"/>
          </a:xfrm>
          <a:prstGeom prst="rect">
            <a:avLst/>
          </a:prstGeom>
          <a:noFill/>
          <a:ln>
            <a:noFill/>
          </a:ln>
        </p:spPr>
      </p:pic>
      <p:sp>
        <p:nvSpPr>
          <p:cNvPr id="1169" name="Google Shape;1169;p75"/>
          <p:cNvSpPr txBox="1"/>
          <p:nvPr/>
        </p:nvSpPr>
        <p:spPr>
          <a:xfrm>
            <a:off x="6110100" y="822567"/>
            <a:ext cx="5459700" cy="13593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6700"/>
              <a:buFont typeface="Arial"/>
              <a:buNone/>
            </a:pPr>
            <a:r>
              <a:rPr lang="en-PH" sz="6700" b="1" i="0" u="none" strike="noStrike" cap="none">
                <a:solidFill>
                  <a:srgbClr val="FFFFFF"/>
                </a:solidFill>
                <a:latin typeface="Arial"/>
                <a:ea typeface="Arial"/>
                <a:cs typeface="Arial"/>
                <a:sym typeface="Arial"/>
              </a:rPr>
              <a:t>Sustainable</a:t>
            </a:r>
            <a:endParaRPr sz="4900" b="1" i="0" u="none" strike="noStrike" cap="none">
              <a:solidFill>
                <a:srgbClr val="2EBFFF"/>
              </a:solidFill>
              <a:latin typeface="Arial"/>
              <a:ea typeface="Arial"/>
              <a:cs typeface="Arial"/>
              <a:sym typeface="Arial"/>
            </a:endParaRPr>
          </a:p>
        </p:txBody>
      </p:sp>
      <p:sp>
        <p:nvSpPr>
          <p:cNvPr id="1170" name="Google Shape;1170;p75"/>
          <p:cNvSpPr txBox="1"/>
          <p:nvPr/>
        </p:nvSpPr>
        <p:spPr>
          <a:xfrm>
            <a:off x="6841101" y="4345900"/>
            <a:ext cx="4477500" cy="266700"/>
          </a:xfrm>
          <a:prstGeom prst="rect">
            <a:avLst/>
          </a:prstGeom>
          <a:noFill/>
          <a:ln>
            <a:noFill/>
          </a:ln>
        </p:spPr>
        <p:txBody>
          <a:bodyPr spcFirstLastPara="1" wrap="square" lIns="0" tIns="0" rIns="0" bIns="0" anchor="ctr" anchorCtr="0">
            <a:noAutofit/>
          </a:bodyPr>
          <a:lstStyle/>
          <a:p>
            <a:pPr marL="0" marR="0" lvl="0" indent="0" algn="ctr" rtl="0">
              <a:lnSpc>
                <a:spcPct val="140000"/>
              </a:lnSpc>
              <a:spcBef>
                <a:spcPts val="0"/>
              </a:spcBef>
              <a:spcAft>
                <a:spcPts val="0"/>
              </a:spcAft>
              <a:buClr>
                <a:srgbClr val="000000"/>
              </a:buClr>
              <a:buSzPts val="1700"/>
              <a:buFont typeface="Arial"/>
              <a:buNone/>
            </a:pPr>
            <a:r>
              <a:rPr lang="en-PH" sz="1700" b="1" i="0" u="none" strike="noStrike" cap="none">
                <a:solidFill>
                  <a:srgbClr val="012B4D"/>
                </a:solidFill>
                <a:latin typeface="Arial"/>
                <a:ea typeface="Arial"/>
                <a:cs typeface="Arial"/>
                <a:sym typeface="Arial"/>
              </a:rPr>
              <a:t>sustainable.procurement@unops.org</a:t>
            </a:r>
            <a:endParaRPr sz="1700" b="1" i="0" u="none" strike="noStrike" cap="none">
              <a:solidFill>
                <a:srgbClr val="012B4D"/>
              </a:solidFill>
              <a:latin typeface="Arial"/>
              <a:ea typeface="Arial"/>
              <a:cs typeface="Arial"/>
              <a:sym typeface="Arial"/>
            </a:endParaRPr>
          </a:p>
        </p:txBody>
      </p:sp>
      <p:sp>
        <p:nvSpPr>
          <p:cNvPr id="1171" name="Google Shape;1171;p75"/>
          <p:cNvSpPr txBox="1"/>
          <p:nvPr/>
        </p:nvSpPr>
        <p:spPr>
          <a:xfrm>
            <a:off x="7521233" y="1751667"/>
            <a:ext cx="4048500" cy="8532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4000"/>
              <a:buFont typeface="Arial"/>
              <a:buNone/>
            </a:pPr>
            <a:r>
              <a:rPr lang="en-PH" sz="4000" b="1" i="0" u="none" strike="noStrike" cap="none">
                <a:solidFill>
                  <a:srgbClr val="2EBFFF"/>
                </a:solidFill>
                <a:latin typeface="Arial"/>
                <a:ea typeface="Arial"/>
                <a:cs typeface="Arial"/>
                <a:sym typeface="Arial"/>
              </a:rPr>
              <a:t>Supply Chains</a:t>
            </a:r>
            <a:endParaRPr sz="4000" b="1" i="0" u="none" strike="noStrike" cap="none">
              <a:solidFill>
                <a:srgbClr val="2EBFFF"/>
              </a:solidFill>
              <a:latin typeface="Arial"/>
              <a:ea typeface="Arial"/>
              <a:cs typeface="Arial"/>
              <a:sym typeface="Arial"/>
            </a:endParaRPr>
          </a:p>
        </p:txBody>
      </p:sp>
      <p:sp>
        <p:nvSpPr>
          <p:cNvPr id="1172" name="Google Shape;1172;p75"/>
          <p:cNvSpPr txBox="1"/>
          <p:nvPr/>
        </p:nvSpPr>
        <p:spPr>
          <a:xfrm>
            <a:off x="7041433" y="3093917"/>
            <a:ext cx="4477500" cy="8313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700"/>
              <a:buFont typeface="Arial"/>
              <a:buNone/>
            </a:pPr>
            <a:r>
              <a:rPr lang="en-PH" sz="2700" b="1" i="0" u="none" strike="noStrike" cap="none">
                <a:solidFill>
                  <a:schemeClr val="lt1"/>
                </a:solidFill>
                <a:latin typeface="Arial"/>
                <a:ea typeface="Arial"/>
                <a:cs typeface="Arial"/>
                <a:sym typeface="Arial"/>
              </a:rPr>
              <a:t>Please feel free to ask</a:t>
            </a:r>
            <a:endParaRPr sz="2700" b="1" i="0" u="none" strike="noStrike" cap="none">
              <a:solidFill>
                <a:schemeClr val="lt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700"/>
              <a:buFont typeface="Arial"/>
              <a:buNone/>
            </a:pPr>
            <a:r>
              <a:rPr lang="en-PH" sz="2700" b="1" i="0" u="none" strike="noStrike" cap="none">
                <a:solidFill>
                  <a:schemeClr val="lt1"/>
                </a:solidFill>
                <a:latin typeface="Arial"/>
                <a:ea typeface="Arial"/>
                <a:cs typeface="Arial"/>
                <a:sym typeface="Arial"/>
              </a:rPr>
              <a:t>your questions:</a:t>
            </a:r>
            <a:endParaRPr sz="2700" b="1" i="0" u="none" strike="noStrike" cap="none">
              <a:solidFill>
                <a:schemeClr val="lt1"/>
              </a:solidFill>
              <a:latin typeface="Arial"/>
              <a:ea typeface="Arial"/>
              <a:cs typeface="Arial"/>
              <a:sym typeface="Arial"/>
            </a:endParaRPr>
          </a:p>
        </p:txBody>
      </p:sp>
      <p:sp>
        <p:nvSpPr>
          <p:cNvPr id="1173" name="Google Shape;1173;p75"/>
          <p:cNvSpPr/>
          <p:nvPr/>
        </p:nvSpPr>
        <p:spPr>
          <a:xfrm>
            <a:off x="832633" y="5498700"/>
            <a:ext cx="2864400" cy="1359300"/>
          </a:xfrm>
          <a:prstGeom prst="round2SameRect">
            <a:avLst>
              <a:gd name="adj1" fmla="val 16667"/>
              <a:gd name="adj2" fmla="val 0"/>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174" name="Google Shape;1174;p75"/>
          <p:cNvSpPr/>
          <p:nvPr/>
        </p:nvSpPr>
        <p:spPr>
          <a:xfrm>
            <a:off x="2401050" y="5607199"/>
            <a:ext cx="1114692" cy="1140495"/>
          </a:xfrm>
          <a:custGeom>
            <a:avLst/>
            <a:gdLst/>
            <a:ahLst/>
            <a:cxnLst/>
            <a:rect l="l" t="t" r="r" b="b"/>
            <a:pathLst>
              <a:path w="2064245" h="2064245" extrusionOk="0">
                <a:moveTo>
                  <a:pt x="0" y="0"/>
                </a:moveTo>
                <a:lnTo>
                  <a:pt x="2064245" y="0"/>
                </a:lnTo>
                <a:lnTo>
                  <a:pt x="2064245" y="2064245"/>
                </a:lnTo>
                <a:lnTo>
                  <a:pt x="0" y="2064245"/>
                </a:lnTo>
                <a:lnTo>
                  <a:pt x="0" y="0"/>
                </a:lnTo>
                <a:close/>
              </a:path>
            </a:pathLst>
          </a:custGeom>
          <a:blipFill rotWithShape="1">
            <a:blip r:embed="rId5">
              <a:alphaModFix/>
            </a:blip>
            <a:stretch>
              <a:fillRect/>
            </a:stretch>
          </a:blipFill>
          <a:ln>
            <a:noFill/>
          </a:ln>
        </p:spPr>
        <p:txBody>
          <a:bodyPr spcFirstLastPara="1" wrap="square" lIns="60975" tIns="30475" rIns="60975" bIns="304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75" name="Google Shape;1175;p75"/>
          <p:cNvSpPr txBox="1"/>
          <p:nvPr/>
        </p:nvSpPr>
        <p:spPr>
          <a:xfrm>
            <a:off x="1019433" y="5767900"/>
            <a:ext cx="1308900" cy="6003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en-PH" sz="1300" b="0" i="0" u="none" strike="noStrike" cap="none">
                <a:solidFill>
                  <a:srgbClr val="009EDE"/>
                </a:solidFill>
                <a:latin typeface="Arial"/>
                <a:ea typeface="Arial"/>
                <a:cs typeface="Arial"/>
                <a:sym typeface="Arial"/>
              </a:rPr>
              <a:t>Discover our report </a:t>
            </a:r>
            <a:r>
              <a:rPr lang="en-PH" sz="1300" b="1" i="0" u="none" strike="noStrike" cap="none">
                <a:solidFill>
                  <a:srgbClr val="009EDE"/>
                </a:solidFill>
                <a:latin typeface="Arial"/>
                <a:ea typeface="Arial"/>
                <a:cs typeface="Arial"/>
                <a:sym typeface="Arial"/>
              </a:rPr>
              <a:t>“Purchase for impact 2023”</a:t>
            </a:r>
            <a:endParaRPr sz="300" b="1" i="0" u="none" strike="noStrike" cap="none">
              <a:solidFill>
                <a:srgbClr val="009EDE"/>
              </a:solidFill>
              <a:latin typeface="Arial"/>
              <a:ea typeface="Arial"/>
              <a:cs typeface="Arial"/>
              <a:sym typeface="Arial"/>
            </a:endParaRPr>
          </a:p>
        </p:txBody>
      </p:sp>
      <p:sp>
        <p:nvSpPr>
          <p:cNvPr id="1176" name="Google Shape;1176;p75"/>
          <p:cNvSpPr txBox="1">
            <a:spLocks noGrp="1"/>
          </p:cNvSpPr>
          <p:nvPr>
            <p:ph type="sldNum" idx="12"/>
          </p:nvPr>
        </p:nvSpPr>
        <p:spPr>
          <a:xfrm>
            <a:off x="16776192" y="15255249"/>
            <a:ext cx="5462100" cy="876300"/>
          </a:xfrm>
          <a:prstGeom prst="rect">
            <a:avLst/>
          </a:prstGeom>
          <a:noFill/>
          <a:ln>
            <a:noFill/>
          </a:ln>
        </p:spPr>
        <p:txBody>
          <a:bodyPr spcFirstLastPara="1" wrap="square" lIns="229175" tIns="114575" rIns="229175" bIns="114575"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PH"/>
              <a:t>38</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solidFill>
                  <a:schemeClr val="lt1"/>
                </a:solidFill>
              </a:rPr>
              <a:t>Our expertise</a:t>
            </a:r>
            <a:endParaRPr>
              <a:solidFill>
                <a:schemeClr val="lt1"/>
              </a:solidFill>
            </a:endParaRPr>
          </a:p>
        </p:txBody>
      </p:sp>
      <p:sp>
        <p:nvSpPr>
          <p:cNvPr id="205" name="Google Shape;205;p41"/>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sz="1800">
                <a:solidFill>
                  <a:srgbClr val="0038A8"/>
                </a:solidFill>
                <a:latin typeface="Arial"/>
                <a:ea typeface="Arial"/>
                <a:cs typeface="Arial"/>
                <a:sym typeface="Arial"/>
              </a:rPr>
              <a:t>4</a:t>
            </a:fld>
            <a:endParaRPr sz="1800">
              <a:solidFill>
                <a:srgbClr val="0038A8"/>
              </a:solidFill>
              <a:latin typeface="Arial"/>
              <a:ea typeface="Arial"/>
              <a:cs typeface="Arial"/>
              <a:sym typeface="Arial"/>
            </a:endParaRPr>
          </a:p>
        </p:txBody>
      </p:sp>
      <p:sp>
        <p:nvSpPr>
          <p:cNvPr id="206" name="Google Shape;206;p41"/>
          <p:cNvSpPr txBox="1"/>
          <p:nvPr/>
        </p:nvSpPr>
        <p:spPr>
          <a:xfrm>
            <a:off x="853400" y="5037700"/>
            <a:ext cx="10413300" cy="6726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1900"/>
              <a:buFont typeface="Arial"/>
              <a:buNone/>
            </a:pPr>
            <a:r>
              <a:rPr lang="en-PH" sz="1900" b="0" i="0" u="none" strike="noStrike" cap="none">
                <a:solidFill>
                  <a:schemeClr val="dk1"/>
                </a:solidFill>
                <a:latin typeface="Arial"/>
                <a:ea typeface="Arial"/>
                <a:cs typeface="Arial"/>
                <a:sym typeface="Arial"/>
              </a:rPr>
              <a:t>In 2024, UNOPS delivered around $3.0 billion worth of projects through about 1,100 projects in more than 80 countries.</a:t>
            </a:r>
            <a:endParaRPr sz="1900" b="0" i="0" u="none" strike="noStrike" cap="none">
              <a:solidFill>
                <a:schemeClr val="dk1"/>
              </a:solidFill>
              <a:latin typeface="Arial"/>
              <a:ea typeface="Arial"/>
              <a:cs typeface="Arial"/>
              <a:sym typeface="Arial"/>
            </a:endParaRPr>
          </a:p>
        </p:txBody>
      </p:sp>
      <p:sp>
        <p:nvSpPr>
          <p:cNvPr id="207" name="Google Shape;207;p41"/>
          <p:cNvSpPr txBox="1"/>
          <p:nvPr/>
        </p:nvSpPr>
        <p:spPr>
          <a:xfrm>
            <a:off x="853400" y="1812543"/>
            <a:ext cx="10485300" cy="542400"/>
          </a:xfrm>
          <a:prstGeom prst="rect">
            <a:avLst/>
          </a:prstGeom>
          <a:noFill/>
          <a:ln>
            <a:noFill/>
          </a:ln>
        </p:spPr>
        <p:txBody>
          <a:bodyPr spcFirstLastPara="1" wrap="square" lIns="0" tIns="0" rIns="0" bIns="0" anchor="t" anchorCtr="0">
            <a:noAutofit/>
          </a:bodyPr>
          <a:lstStyle/>
          <a:p>
            <a:pPr marL="0" marR="0" lvl="0" indent="0" algn="l" rtl="0">
              <a:lnSpc>
                <a:spcPct val="130000"/>
              </a:lnSpc>
              <a:spcBef>
                <a:spcPts val="500"/>
              </a:spcBef>
              <a:spcAft>
                <a:spcPts val="0"/>
              </a:spcAft>
              <a:buClr>
                <a:srgbClr val="000000"/>
              </a:buClr>
              <a:buSzPts val="1900"/>
              <a:buFont typeface="Arial"/>
              <a:buNone/>
            </a:pPr>
            <a:r>
              <a:rPr lang="en-PH" sz="1900" b="0" i="0" u="none" strike="noStrike" cap="none">
                <a:solidFill>
                  <a:srgbClr val="FFFFFF"/>
                </a:solidFill>
                <a:latin typeface="Noto Sans"/>
                <a:ea typeface="Noto Sans"/>
                <a:cs typeface="Noto Sans"/>
                <a:sym typeface="Noto Sans"/>
              </a:rPr>
              <a:t>We expand our partners implementation capacity across five core service lines:</a:t>
            </a:r>
            <a:endParaRPr sz="1900" b="0" i="0" u="none" strike="noStrike" cap="none">
              <a:solidFill>
                <a:srgbClr val="FFFFFF"/>
              </a:solidFill>
              <a:latin typeface="Noto Sans"/>
              <a:ea typeface="Noto Sans"/>
              <a:cs typeface="Noto Sans"/>
              <a:sym typeface="Noto Sans"/>
            </a:endParaRPr>
          </a:p>
        </p:txBody>
      </p:sp>
      <p:sp>
        <p:nvSpPr>
          <p:cNvPr id="208" name="Google Shape;208;p41"/>
          <p:cNvSpPr txBox="1"/>
          <p:nvPr/>
        </p:nvSpPr>
        <p:spPr>
          <a:xfrm>
            <a:off x="1076509" y="3904814"/>
            <a:ext cx="1785300" cy="1095900"/>
          </a:xfrm>
          <a:prstGeom prst="rect">
            <a:avLst/>
          </a:prstGeom>
          <a:noFill/>
          <a:ln>
            <a:noFill/>
          </a:ln>
        </p:spPr>
        <p:txBody>
          <a:bodyPr spcFirstLastPara="1" wrap="square" lIns="0" tIns="0" rIns="0" bIns="0" anchor="t" anchorCtr="0">
            <a:spAutoFit/>
          </a:bodyPr>
          <a:lstStyle/>
          <a:p>
            <a:pPr marL="0" marR="0" lvl="0" indent="0" algn="ctr" rtl="0">
              <a:lnSpc>
                <a:spcPct val="127996"/>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Sustainable &amp; Resilient</a:t>
            </a:r>
            <a:endParaRPr sz="2000" b="1" i="0" u="none" strike="noStrike" cap="none">
              <a:solidFill>
                <a:schemeClr val="dk1"/>
              </a:solidFill>
              <a:latin typeface="Arial"/>
              <a:ea typeface="Arial"/>
              <a:cs typeface="Arial"/>
              <a:sym typeface="Arial"/>
            </a:endParaRPr>
          </a:p>
          <a:p>
            <a:pPr marL="0" marR="0" lvl="0" indent="0" algn="ctr" rtl="0">
              <a:lnSpc>
                <a:spcPct val="127996"/>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Infrastructure</a:t>
            </a:r>
            <a:endParaRPr sz="2000" b="1" i="0" u="none" strike="noStrike" cap="none">
              <a:solidFill>
                <a:schemeClr val="dk1"/>
              </a:solidFill>
              <a:latin typeface="Arial"/>
              <a:ea typeface="Arial"/>
              <a:cs typeface="Arial"/>
              <a:sym typeface="Arial"/>
            </a:endParaRPr>
          </a:p>
        </p:txBody>
      </p:sp>
      <p:sp>
        <p:nvSpPr>
          <p:cNvPr id="209" name="Google Shape;209;p41"/>
          <p:cNvSpPr txBox="1"/>
          <p:nvPr/>
        </p:nvSpPr>
        <p:spPr>
          <a:xfrm>
            <a:off x="3149114" y="3904814"/>
            <a:ext cx="1785300" cy="702000"/>
          </a:xfrm>
          <a:prstGeom prst="rect">
            <a:avLst/>
          </a:prstGeom>
          <a:noFill/>
          <a:ln>
            <a:noFill/>
          </a:ln>
        </p:spPr>
        <p:txBody>
          <a:bodyPr spcFirstLastPara="1" wrap="square" lIns="0" tIns="0" rIns="0" bIns="0" anchor="t" anchorCtr="0">
            <a:spAutoFit/>
          </a:bodyPr>
          <a:lstStyle/>
          <a:p>
            <a:pPr marL="0" marR="0" lvl="0" indent="0" algn="ctr" rtl="0">
              <a:lnSpc>
                <a:spcPct val="127996"/>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Public Procurement</a:t>
            </a:r>
            <a:endParaRPr sz="2000" b="1" i="0" u="none" strike="noStrike" cap="none">
              <a:solidFill>
                <a:schemeClr val="dk1"/>
              </a:solidFill>
              <a:latin typeface="Arial"/>
              <a:ea typeface="Arial"/>
              <a:cs typeface="Arial"/>
              <a:sym typeface="Arial"/>
            </a:endParaRPr>
          </a:p>
        </p:txBody>
      </p:sp>
      <p:sp>
        <p:nvSpPr>
          <p:cNvPr id="210" name="Google Shape;210;p41"/>
          <p:cNvSpPr txBox="1"/>
          <p:nvPr/>
        </p:nvSpPr>
        <p:spPr>
          <a:xfrm>
            <a:off x="5270137" y="3900274"/>
            <a:ext cx="17853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Project management</a:t>
            </a:r>
            <a:endParaRPr sz="2000" b="1" i="0" u="none" strike="noStrike" cap="none">
              <a:solidFill>
                <a:schemeClr val="dk1"/>
              </a:solidFill>
              <a:latin typeface="Arial"/>
              <a:ea typeface="Arial"/>
              <a:cs typeface="Arial"/>
              <a:sym typeface="Arial"/>
            </a:endParaRPr>
          </a:p>
        </p:txBody>
      </p:sp>
      <p:sp>
        <p:nvSpPr>
          <p:cNvPr id="211" name="Google Shape;211;p41"/>
          <p:cNvSpPr txBox="1"/>
          <p:nvPr/>
        </p:nvSpPr>
        <p:spPr>
          <a:xfrm>
            <a:off x="7386892" y="3906826"/>
            <a:ext cx="17853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Financial management</a:t>
            </a:r>
            <a:endParaRPr sz="2000" b="1" i="0" u="none" strike="noStrike" cap="none">
              <a:solidFill>
                <a:schemeClr val="dk1"/>
              </a:solidFill>
              <a:latin typeface="Arial"/>
              <a:ea typeface="Arial"/>
              <a:cs typeface="Arial"/>
              <a:sym typeface="Arial"/>
            </a:endParaRPr>
          </a:p>
        </p:txBody>
      </p:sp>
      <p:sp>
        <p:nvSpPr>
          <p:cNvPr id="212" name="Google Shape;212;p41"/>
          <p:cNvSpPr txBox="1"/>
          <p:nvPr/>
        </p:nvSpPr>
        <p:spPr>
          <a:xfrm>
            <a:off x="9541552" y="3924230"/>
            <a:ext cx="16293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PH" sz="2000" b="1" i="0" u="none" strike="noStrike" cap="none">
                <a:solidFill>
                  <a:schemeClr val="dk1"/>
                </a:solidFill>
                <a:latin typeface="Arial"/>
                <a:ea typeface="Arial"/>
                <a:cs typeface="Arial"/>
                <a:sym typeface="Arial"/>
              </a:rPr>
              <a:t>Human </a:t>
            </a:r>
            <a:br>
              <a:rPr lang="en-PH" sz="2000" b="1" i="0" u="none" strike="noStrike" cap="none">
                <a:solidFill>
                  <a:schemeClr val="dk1"/>
                </a:solidFill>
                <a:latin typeface="Arial"/>
                <a:ea typeface="Arial"/>
                <a:cs typeface="Arial"/>
                <a:sym typeface="Arial"/>
              </a:rPr>
            </a:br>
            <a:r>
              <a:rPr lang="en-PH" sz="2000" b="1" i="0" u="none" strike="noStrike" cap="none">
                <a:solidFill>
                  <a:schemeClr val="dk1"/>
                </a:solidFill>
                <a:latin typeface="Arial"/>
                <a:ea typeface="Arial"/>
                <a:cs typeface="Arial"/>
                <a:sym typeface="Arial"/>
              </a:rPr>
              <a:t>resources</a:t>
            </a:r>
            <a:endParaRPr sz="2000" b="1" i="0" u="none" strike="noStrike" cap="none">
              <a:solidFill>
                <a:schemeClr val="dk1"/>
              </a:solidFill>
              <a:latin typeface="Arial"/>
              <a:ea typeface="Arial"/>
              <a:cs typeface="Arial"/>
              <a:sym typeface="Arial"/>
            </a:endParaRPr>
          </a:p>
        </p:txBody>
      </p:sp>
      <p:cxnSp>
        <p:nvCxnSpPr>
          <p:cNvPr id="213" name="Google Shape;213;p41"/>
          <p:cNvCxnSpPr/>
          <p:nvPr/>
        </p:nvCxnSpPr>
        <p:spPr>
          <a:xfrm>
            <a:off x="2845167" y="2602366"/>
            <a:ext cx="0" cy="2163300"/>
          </a:xfrm>
          <a:prstGeom prst="straightConnector1">
            <a:avLst/>
          </a:prstGeom>
          <a:noFill/>
          <a:ln w="19050" cap="flat" cmpd="sng">
            <a:solidFill>
              <a:srgbClr val="FFFFFF"/>
            </a:solidFill>
            <a:prstDash val="dot"/>
            <a:round/>
            <a:headEnd type="none" w="sm" len="sm"/>
            <a:tailEnd type="none" w="sm" len="sm"/>
          </a:ln>
        </p:spPr>
      </p:cxnSp>
      <p:cxnSp>
        <p:nvCxnSpPr>
          <p:cNvPr id="214" name="Google Shape;214;p41"/>
          <p:cNvCxnSpPr/>
          <p:nvPr/>
        </p:nvCxnSpPr>
        <p:spPr>
          <a:xfrm>
            <a:off x="4947700" y="2602366"/>
            <a:ext cx="0" cy="2163300"/>
          </a:xfrm>
          <a:prstGeom prst="straightConnector1">
            <a:avLst/>
          </a:prstGeom>
          <a:noFill/>
          <a:ln w="19050" cap="flat" cmpd="sng">
            <a:solidFill>
              <a:srgbClr val="FFFFFF"/>
            </a:solidFill>
            <a:prstDash val="dot"/>
            <a:round/>
            <a:headEnd type="none" w="sm" len="sm"/>
            <a:tailEnd type="none" w="sm" len="sm"/>
          </a:ln>
        </p:spPr>
      </p:cxnSp>
      <p:cxnSp>
        <p:nvCxnSpPr>
          <p:cNvPr id="215" name="Google Shape;215;p41"/>
          <p:cNvCxnSpPr/>
          <p:nvPr/>
        </p:nvCxnSpPr>
        <p:spPr>
          <a:xfrm>
            <a:off x="7078500" y="2602366"/>
            <a:ext cx="0" cy="2163300"/>
          </a:xfrm>
          <a:prstGeom prst="straightConnector1">
            <a:avLst/>
          </a:prstGeom>
          <a:noFill/>
          <a:ln w="19050" cap="flat" cmpd="sng">
            <a:solidFill>
              <a:srgbClr val="FFFFFF"/>
            </a:solidFill>
            <a:prstDash val="dot"/>
            <a:round/>
            <a:headEnd type="none" w="sm" len="sm"/>
            <a:tailEnd type="none" w="sm" len="sm"/>
          </a:ln>
        </p:spPr>
      </p:cxnSp>
      <p:cxnSp>
        <p:nvCxnSpPr>
          <p:cNvPr id="216" name="Google Shape;216;p41"/>
          <p:cNvCxnSpPr/>
          <p:nvPr/>
        </p:nvCxnSpPr>
        <p:spPr>
          <a:xfrm>
            <a:off x="9181033" y="2602366"/>
            <a:ext cx="0" cy="2163300"/>
          </a:xfrm>
          <a:prstGeom prst="straightConnector1">
            <a:avLst/>
          </a:prstGeom>
          <a:noFill/>
          <a:ln w="19050" cap="flat" cmpd="sng">
            <a:solidFill>
              <a:srgbClr val="FFFFFF"/>
            </a:solidFill>
            <a:prstDash val="dot"/>
            <a:round/>
            <a:headEnd type="none" w="sm" len="sm"/>
            <a:tailEnd type="none" w="sm" len="sm"/>
          </a:ln>
        </p:spPr>
      </p:cxnSp>
      <p:pic>
        <p:nvPicPr>
          <p:cNvPr id="217" name="Google Shape;217;p41"/>
          <p:cNvPicPr preferRelativeResize="0"/>
          <p:nvPr/>
        </p:nvPicPr>
        <p:blipFill rotWithShape="1">
          <a:blip r:embed="rId3">
            <a:alphaModFix/>
          </a:blip>
          <a:srcRect/>
          <a:stretch/>
        </p:blipFill>
        <p:spPr>
          <a:xfrm>
            <a:off x="1050000" y="1742975"/>
            <a:ext cx="1766901" cy="2071051"/>
          </a:xfrm>
          <a:prstGeom prst="rect">
            <a:avLst/>
          </a:prstGeom>
          <a:noFill/>
          <a:ln>
            <a:noFill/>
          </a:ln>
        </p:spPr>
      </p:pic>
      <p:pic>
        <p:nvPicPr>
          <p:cNvPr id="218" name="Google Shape;218;p41"/>
          <p:cNvPicPr preferRelativeResize="0"/>
          <p:nvPr/>
        </p:nvPicPr>
        <p:blipFill rotWithShape="1">
          <a:blip r:embed="rId4">
            <a:alphaModFix/>
          </a:blip>
          <a:srcRect/>
          <a:stretch/>
        </p:blipFill>
        <p:spPr>
          <a:xfrm>
            <a:off x="9745700" y="1929675"/>
            <a:ext cx="1425150" cy="1811874"/>
          </a:xfrm>
          <a:prstGeom prst="rect">
            <a:avLst/>
          </a:prstGeom>
          <a:noFill/>
          <a:ln>
            <a:noFill/>
          </a:ln>
        </p:spPr>
      </p:pic>
      <p:pic>
        <p:nvPicPr>
          <p:cNvPr id="219" name="Google Shape;219;p41"/>
          <p:cNvPicPr preferRelativeResize="0"/>
          <p:nvPr/>
        </p:nvPicPr>
        <p:blipFill rotWithShape="1">
          <a:blip r:embed="rId5">
            <a:alphaModFix/>
          </a:blip>
          <a:srcRect/>
          <a:stretch/>
        </p:blipFill>
        <p:spPr>
          <a:xfrm>
            <a:off x="7647787" y="1762895"/>
            <a:ext cx="1528638" cy="1943498"/>
          </a:xfrm>
          <a:prstGeom prst="rect">
            <a:avLst/>
          </a:prstGeom>
          <a:noFill/>
          <a:ln>
            <a:noFill/>
          </a:ln>
        </p:spPr>
      </p:pic>
      <p:pic>
        <p:nvPicPr>
          <p:cNvPr id="220" name="Google Shape;220;p41"/>
          <p:cNvPicPr preferRelativeResize="0"/>
          <p:nvPr/>
        </p:nvPicPr>
        <p:blipFill rotWithShape="1">
          <a:blip r:embed="rId6">
            <a:alphaModFix/>
          </a:blip>
          <a:srcRect/>
          <a:stretch/>
        </p:blipFill>
        <p:spPr>
          <a:xfrm>
            <a:off x="3211475" y="1742975"/>
            <a:ext cx="1629299" cy="2071431"/>
          </a:xfrm>
          <a:prstGeom prst="rect">
            <a:avLst/>
          </a:prstGeom>
          <a:noFill/>
          <a:ln>
            <a:noFill/>
          </a:ln>
        </p:spPr>
      </p:pic>
      <p:pic>
        <p:nvPicPr>
          <p:cNvPr id="221" name="Google Shape;221;p41"/>
          <p:cNvPicPr preferRelativeResize="0"/>
          <p:nvPr/>
        </p:nvPicPr>
        <p:blipFill rotWithShape="1">
          <a:blip r:embed="rId7">
            <a:alphaModFix/>
          </a:blip>
          <a:srcRect/>
          <a:stretch/>
        </p:blipFill>
        <p:spPr>
          <a:xfrm>
            <a:off x="5268201" y="1673351"/>
            <a:ext cx="1766901" cy="2246371"/>
          </a:xfrm>
          <a:prstGeom prst="rect">
            <a:avLst/>
          </a:prstGeom>
          <a:noFill/>
          <a:ln>
            <a:noFill/>
          </a:ln>
        </p:spPr>
      </p:pic>
      <p:sp>
        <p:nvSpPr>
          <p:cNvPr id="222" name="Google Shape;222;p41"/>
          <p:cNvSpPr txBox="1">
            <a:spLocks noGrp="1"/>
          </p:cNvSpPr>
          <p:nvPr>
            <p:ph type="title"/>
          </p:nvPr>
        </p:nvSpPr>
        <p:spPr>
          <a:xfrm>
            <a:off x="345350" y="283125"/>
            <a:ext cx="10515600" cy="7785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3200"/>
              <a:buNone/>
            </a:pPr>
            <a:r>
              <a:rPr lang="en-PH">
                <a:latin typeface="Arial"/>
                <a:ea typeface="Arial"/>
                <a:cs typeface="Arial"/>
                <a:sym typeface="Arial"/>
              </a:rPr>
              <a:t>What we do at UNOPS?</a:t>
            </a:r>
            <a:endParaRPr sz="3200">
              <a:latin typeface="Arial"/>
              <a:ea typeface="Arial"/>
              <a:cs typeface="Arial"/>
              <a:sym typeface="Arial"/>
            </a:endParaRPr>
          </a:p>
        </p:txBody>
      </p:sp>
      <p:pic>
        <p:nvPicPr>
          <p:cNvPr id="223" name="Google Shape;223;p41"/>
          <p:cNvPicPr preferRelativeResize="0"/>
          <p:nvPr/>
        </p:nvPicPr>
        <p:blipFill rotWithShape="1">
          <a:blip r:embed="rId8">
            <a:alphaModFix/>
          </a:blip>
          <a:srcRect/>
          <a:stretch/>
        </p:blipFill>
        <p:spPr>
          <a:xfrm>
            <a:off x="10345342" y="298392"/>
            <a:ext cx="1247334" cy="18333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2"/>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2. Brief history of SP @ UNOPS</a:t>
            </a:r>
            <a:endParaRPr/>
          </a:p>
        </p:txBody>
      </p:sp>
      <p:pic>
        <p:nvPicPr>
          <p:cNvPr id="229" name="Google Shape;229;p42"/>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230" name="Google Shape;230;p42"/>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5</a:t>
            </a:fld>
            <a:endParaRPr sz="13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5" name="Google Shape;235;p43"/>
          <p:cNvGrpSpPr/>
          <p:nvPr/>
        </p:nvGrpSpPr>
        <p:grpSpPr>
          <a:xfrm>
            <a:off x="391009" y="4320022"/>
            <a:ext cx="1247319" cy="1252117"/>
            <a:chOff x="1393086" y="3855331"/>
            <a:chExt cx="842100" cy="844200"/>
          </a:xfrm>
        </p:grpSpPr>
        <p:sp>
          <p:nvSpPr>
            <p:cNvPr id="236" name="Google Shape;236;p43"/>
            <p:cNvSpPr/>
            <p:nvPr/>
          </p:nvSpPr>
          <p:spPr>
            <a:xfrm>
              <a:off x="1393086" y="3855331"/>
              <a:ext cx="842100" cy="844200"/>
            </a:xfrm>
            <a:prstGeom prst="ellipse">
              <a:avLst/>
            </a:prstGeom>
            <a:solidFill>
              <a:srgbClr val="00284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37" name="Google Shape;237;p43"/>
            <p:cNvSpPr/>
            <p:nvPr/>
          </p:nvSpPr>
          <p:spPr>
            <a:xfrm>
              <a:off x="1453019" y="3915264"/>
              <a:ext cx="723300" cy="724500"/>
            </a:xfrm>
            <a:prstGeom prst="ellipse">
              <a:avLst/>
            </a:prstGeom>
            <a:solidFill>
              <a:srgbClr val="00284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pic>
        <p:nvPicPr>
          <p:cNvPr id="238" name="Google Shape;238;p43"/>
          <p:cNvPicPr preferRelativeResize="0"/>
          <p:nvPr/>
        </p:nvPicPr>
        <p:blipFill rotWithShape="1">
          <a:blip r:embed="rId3">
            <a:alphaModFix/>
          </a:blip>
          <a:srcRect l="48583" b="30723"/>
          <a:stretch/>
        </p:blipFill>
        <p:spPr>
          <a:xfrm>
            <a:off x="471867" y="4420284"/>
            <a:ext cx="1085700" cy="1061700"/>
          </a:xfrm>
          <a:prstGeom prst="ellipse">
            <a:avLst/>
          </a:prstGeom>
          <a:noFill/>
          <a:ln>
            <a:noFill/>
          </a:ln>
        </p:spPr>
      </p:pic>
      <p:grpSp>
        <p:nvGrpSpPr>
          <p:cNvPr id="239" name="Google Shape;239;p43"/>
          <p:cNvGrpSpPr/>
          <p:nvPr/>
        </p:nvGrpSpPr>
        <p:grpSpPr>
          <a:xfrm>
            <a:off x="2096826" y="4116822"/>
            <a:ext cx="1247319" cy="1252117"/>
            <a:chOff x="1393086" y="3855331"/>
            <a:chExt cx="842100" cy="844200"/>
          </a:xfrm>
        </p:grpSpPr>
        <p:sp>
          <p:nvSpPr>
            <p:cNvPr id="240" name="Google Shape;240;p43"/>
            <p:cNvSpPr/>
            <p:nvPr/>
          </p:nvSpPr>
          <p:spPr>
            <a:xfrm>
              <a:off x="1393086" y="3855331"/>
              <a:ext cx="842100" cy="844200"/>
            </a:xfrm>
            <a:prstGeom prst="ellipse">
              <a:avLst/>
            </a:prstGeom>
            <a:solidFill>
              <a:srgbClr val="003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41" name="Google Shape;241;p43"/>
            <p:cNvSpPr/>
            <p:nvPr/>
          </p:nvSpPr>
          <p:spPr>
            <a:xfrm>
              <a:off x="1453019" y="3915264"/>
              <a:ext cx="723300" cy="724500"/>
            </a:xfrm>
            <a:prstGeom prst="ellipse">
              <a:avLst/>
            </a:prstGeom>
            <a:solidFill>
              <a:srgbClr val="003E6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grpSp>
        <p:nvGrpSpPr>
          <p:cNvPr id="242" name="Google Shape;242;p43"/>
          <p:cNvGrpSpPr/>
          <p:nvPr/>
        </p:nvGrpSpPr>
        <p:grpSpPr>
          <a:xfrm>
            <a:off x="3829142" y="3913622"/>
            <a:ext cx="1247319" cy="1252117"/>
            <a:chOff x="1393086" y="3855331"/>
            <a:chExt cx="842100" cy="844200"/>
          </a:xfrm>
        </p:grpSpPr>
        <p:sp>
          <p:nvSpPr>
            <p:cNvPr id="243" name="Google Shape;243;p43"/>
            <p:cNvSpPr/>
            <p:nvPr/>
          </p:nvSpPr>
          <p:spPr>
            <a:xfrm>
              <a:off x="1393086" y="3855331"/>
              <a:ext cx="842100" cy="844200"/>
            </a:xfrm>
            <a:prstGeom prst="ellipse">
              <a:avLst/>
            </a:prstGeom>
            <a:solidFill>
              <a:srgbClr val="00669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44" name="Google Shape;244;p43"/>
            <p:cNvSpPr/>
            <p:nvPr/>
          </p:nvSpPr>
          <p:spPr>
            <a:xfrm>
              <a:off x="1453019" y="3915264"/>
              <a:ext cx="723300" cy="724500"/>
            </a:xfrm>
            <a:prstGeom prst="ellipse">
              <a:avLst/>
            </a:prstGeom>
            <a:solidFill>
              <a:srgbClr val="00669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grpSp>
        <p:nvGrpSpPr>
          <p:cNvPr id="245" name="Google Shape;245;p43"/>
          <p:cNvGrpSpPr/>
          <p:nvPr/>
        </p:nvGrpSpPr>
        <p:grpSpPr>
          <a:xfrm>
            <a:off x="5533826" y="3710422"/>
            <a:ext cx="1247319" cy="1252117"/>
            <a:chOff x="1393086" y="3855331"/>
            <a:chExt cx="842100" cy="844200"/>
          </a:xfrm>
        </p:grpSpPr>
        <p:sp>
          <p:nvSpPr>
            <p:cNvPr id="246" name="Google Shape;246;p43"/>
            <p:cNvSpPr/>
            <p:nvPr/>
          </p:nvSpPr>
          <p:spPr>
            <a:xfrm>
              <a:off x="1393086" y="3855331"/>
              <a:ext cx="842100" cy="844200"/>
            </a:xfrm>
            <a:prstGeom prst="ellipse">
              <a:avLst/>
            </a:prstGeom>
            <a:solidFill>
              <a:srgbClr val="007CB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47" name="Google Shape;247;p43"/>
            <p:cNvSpPr/>
            <p:nvPr/>
          </p:nvSpPr>
          <p:spPr>
            <a:xfrm>
              <a:off x="1453019" y="3915264"/>
              <a:ext cx="723300" cy="724500"/>
            </a:xfrm>
            <a:prstGeom prst="ellipse">
              <a:avLst/>
            </a:prstGeom>
            <a:solidFill>
              <a:srgbClr val="007CB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grpSp>
        <p:nvGrpSpPr>
          <p:cNvPr id="248" name="Google Shape;248;p43"/>
          <p:cNvGrpSpPr/>
          <p:nvPr/>
        </p:nvGrpSpPr>
        <p:grpSpPr>
          <a:xfrm>
            <a:off x="7264042" y="3507222"/>
            <a:ext cx="1247319" cy="1252117"/>
            <a:chOff x="1393086" y="3855331"/>
            <a:chExt cx="842100" cy="844200"/>
          </a:xfrm>
        </p:grpSpPr>
        <p:sp>
          <p:nvSpPr>
            <p:cNvPr id="249" name="Google Shape;249;p43"/>
            <p:cNvSpPr/>
            <p:nvPr/>
          </p:nvSpPr>
          <p:spPr>
            <a:xfrm>
              <a:off x="1393086" y="3855331"/>
              <a:ext cx="842100" cy="844200"/>
            </a:xfrm>
            <a:prstGeom prst="ellipse">
              <a:avLst/>
            </a:prstGeom>
            <a:solidFill>
              <a:srgbClr val="0092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50" name="Google Shape;250;p43"/>
            <p:cNvSpPr/>
            <p:nvPr/>
          </p:nvSpPr>
          <p:spPr>
            <a:xfrm>
              <a:off x="1453019" y="3915264"/>
              <a:ext cx="723300" cy="724500"/>
            </a:xfrm>
            <a:prstGeom prst="ellipse">
              <a:avLst/>
            </a:prstGeom>
            <a:solidFill>
              <a:srgbClr val="0092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grpSp>
        <p:nvGrpSpPr>
          <p:cNvPr id="251" name="Google Shape;251;p43"/>
          <p:cNvGrpSpPr/>
          <p:nvPr/>
        </p:nvGrpSpPr>
        <p:grpSpPr>
          <a:xfrm>
            <a:off x="8994276" y="3304022"/>
            <a:ext cx="1247319" cy="1252117"/>
            <a:chOff x="1393086" y="3855331"/>
            <a:chExt cx="842100" cy="844200"/>
          </a:xfrm>
        </p:grpSpPr>
        <p:sp>
          <p:nvSpPr>
            <p:cNvPr id="252" name="Google Shape;252;p43"/>
            <p:cNvSpPr/>
            <p:nvPr/>
          </p:nvSpPr>
          <p:spPr>
            <a:xfrm>
              <a:off x="1393086" y="3855331"/>
              <a:ext cx="842100" cy="844200"/>
            </a:xfrm>
            <a:prstGeom prst="ellipse">
              <a:avLst/>
            </a:prstGeom>
            <a:solidFill>
              <a:srgbClr val="4EC3D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53" name="Google Shape;253;p43"/>
            <p:cNvSpPr/>
            <p:nvPr/>
          </p:nvSpPr>
          <p:spPr>
            <a:xfrm>
              <a:off x="1453019" y="3915264"/>
              <a:ext cx="723300" cy="724500"/>
            </a:xfrm>
            <a:prstGeom prst="ellipse">
              <a:avLst/>
            </a:prstGeom>
            <a:solidFill>
              <a:srgbClr val="4EC3D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grpSp>
        <p:nvGrpSpPr>
          <p:cNvPr id="254" name="Google Shape;254;p43"/>
          <p:cNvGrpSpPr/>
          <p:nvPr/>
        </p:nvGrpSpPr>
        <p:grpSpPr>
          <a:xfrm>
            <a:off x="10602976" y="3100822"/>
            <a:ext cx="1247319" cy="1252117"/>
            <a:chOff x="1393086" y="3855331"/>
            <a:chExt cx="842100" cy="844200"/>
          </a:xfrm>
        </p:grpSpPr>
        <p:sp>
          <p:nvSpPr>
            <p:cNvPr id="255" name="Google Shape;255;p43"/>
            <p:cNvSpPr/>
            <p:nvPr/>
          </p:nvSpPr>
          <p:spPr>
            <a:xfrm>
              <a:off x="1393086" y="3855331"/>
              <a:ext cx="842100" cy="844200"/>
            </a:xfrm>
            <a:prstGeom prst="ellipse">
              <a:avLst/>
            </a:prstGeom>
            <a:solidFill>
              <a:srgbClr val="83D5E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56" name="Google Shape;256;p43"/>
            <p:cNvSpPr/>
            <p:nvPr/>
          </p:nvSpPr>
          <p:spPr>
            <a:xfrm>
              <a:off x="1453019" y="3915264"/>
              <a:ext cx="723300" cy="724500"/>
            </a:xfrm>
            <a:prstGeom prst="ellipse">
              <a:avLst/>
            </a:prstGeom>
            <a:solidFill>
              <a:srgbClr val="83D5E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grpSp>
      <p:pic>
        <p:nvPicPr>
          <p:cNvPr id="257" name="Google Shape;257;p43"/>
          <p:cNvPicPr preferRelativeResize="0"/>
          <p:nvPr/>
        </p:nvPicPr>
        <p:blipFill rotWithShape="1">
          <a:blip r:embed="rId4">
            <a:alphaModFix/>
          </a:blip>
          <a:srcRect t="9386" b="24370"/>
          <a:stretch/>
        </p:blipFill>
        <p:spPr>
          <a:xfrm>
            <a:off x="2177667" y="4220500"/>
            <a:ext cx="1085700" cy="1054800"/>
          </a:xfrm>
          <a:prstGeom prst="ellipse">
            <a:avLst/>
          </a:prstGeom>
          <a:noFill/>
          <a:ln>
            <a:noFill/>
          </a:ln>
        </p:spPr>
      </p:pic>
      <p:pic>
        <p:nvPicPr>
          <p:cNvPr id="258" name="Google Shape;258;p43"/>
          <p:cNvPicPr preferRelativeResize="0"/>
          <p:nvPr/>
        </p:nvPicPr>
        <p:blipFill rotWithShape="1">
          <a:blip r:embed="rId5">
            <a:alphaModFix/>
          </a:blip>
          <a:srcRect t="19510"/>
          <a:stretch/>
        </p:blipFill>
        <p:spPr>
          <a:xfrm>
            <a:off x="7344900" y="3594233"/>
            <a:ext cx="1085700" cy="1075200"/>
          </a:xfrm>
          <a:prstGeom prst="ellipse">
            <a:avLst/>
          </a:prstGeom>
          <a:noFill/>
          <a:ln>
            <a:noFill/>
          </a:ln>
        </p:spPr>
      </p:pic>
      <p:pic>
        <p:nvPicPr>
          <p:cNvPr id="259" name="Google Shape;259;p43"/>
          <p:cNvPicPr preferRelativeResize="0"/>
          <p:nvPr/>
        </p:nvPicPr>
        <p:blipFill rotWithShape="1">
          <a:blip r:embed="rId6">
            <a:alphaModFix/>
          </a:blip>
          <a:srcRect t="6702" b="26784"/>
          <a:stretch/>
        </p:blipFill>
        <p:spPr>
          <a:xfrm>
            <a:off x="9076400" y="3408009"/>
            <a:ext cx="1071900" cy="1052700"/>
          </a:xfrm>
          <a:prstGeom prst="ellipse">
            <a:avLst/>
          </a:prstGeom>
          <a:noFill/>
          <a:ln>
            <a:noFill/>
          </a:ln>
        </p:spPr>
      </p:pic>
      <p:grpSp>
        <p:nvGrpSpPr>
          <p:cNvPr id="260" name="Google Shape;260;p43"/>
          <p:cNvGrpSpPr/>
          <p:nvPr/>
        </p:nvGrpSpPr>
        <p:grpSpPr>
          <a:xfrm>
            <a:off x="760524" y="5639786"/>
            <a:ext cx="508400" cy="813722"/>
            <a:chOff x="1402549" y="4969898"/>
            <a:chExt cx="820132" cy="2248472"/>
          </a:xfrm>
        </p:grpSpPr>
        <p:sp>
          <p:nvSpPr>
            <p:cNvPr id="261" name="Google Shape;261;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62" name="Google Shape;262;p43"/>
            <p:cNvCxnSpPr/>
            <p:nvPr/>
          </p:nvCxnSpPr>
          <p:spPr>
            <a:xfrm rot="10800000">
              <a:off x="1812623" y="5141470"/>
              <a:ext cx="0" cy="2076900"/>
            </a:xfrm>
            <a:prstGeom prst="straightConnector1">
              <a:avLst/>
            </a:prstGeom>
            <a:noFill/>
            <a:ln w="44450" cap="flat" cmpd="sng">
              <a:solidFill>
                <a:srgbClr val="D5DBE5"/>
              </a:solidFill>
              <a:prstDash val="solid"/>
              <a:miter lim="800000"/>
              <a:headEnd type="none" w="sm" len="sm"/>
              <a:tailEnd type="none" w="sm" len="sm"/>
            </a:ln>
          </p:spPr>
        </p:cxnSp>
      </p:grpSp>
      <p:grpSp>
        <p:nvGrpSpPr>
          <p:cNvPr id="263" name="Google Shape;263;p43"/>
          <p:cNvGrpSpPr/>
          <p:nvPr/>
        </p:nvGrpSpPr>
        <p:grpSpPr>
          <a:xfrm>
            <a:off x="2466357" y="5436586"/>
            <a:ext cx="508400" cy="813722"/>
            <a:chOff x="1402549" y="4969898"/>
            <a:chExt cx="820132" cy="2248472"/>
          </a:xfrm>
        </p:grpSpPr>
        <p:sp>
          <p:nvSpPr>
            <p:cNvPr id="264" name="Google Shape;264;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65" name="Google Shape;265;p43"/>
            <p:cNvCxnSpPr/>
            <p:nvPr/>
          </p:nvCxnSpPr>
          <p:spPr>
            <a:xfrm rot="10800000">
              <a:off x="1812623" y="5141470"/>
              <a:ext cx="0" cy="2076900"/>
            </a:xfrm>
            <a:prstGeom prst="straightConnector1">
              <a:avLst/>
            </a:prstGeom>
            <a:noFill/>
            <a:ln w="44450" cap="flat" cmpd="sng">
              <a:solidFill>
                <a:srgbClr val="D5DBE5"/>
              </a:solidFill>
              <a:prstDash val="solid"/>
              <a:miter lim="800000"/>
              <a:headEnd type="none" w="sm" len="sm"/>
              <a:tailEnd type="none" w="sm" len="sm"/>
            </a:ln>
          </p:spPr>
        </p:cxnSp>
      </p:grpSp>
      <p:grpSp>
        <p:nvGrpSpPr>
          <p:cNvPr id="266" name="Google Shape;266;p43"/>
          <p:cNvGrpSpPr/>
          <p:nvPr/>
        </p:nvGrpSpPr>
        <p:grpSpPr>
          <a:xfrm>
            <a:off x="4204490" y="5233385"/>
            <a:ext cx="508400" cy="1243682"/>
            <a:chOff x="1402549" y="4969898"/>
            <a:chExt cx="820132" cy="3436535"/>
          </a:xfrm>
        </p:grpSpPr>
        <p:sp>
          <p:nvSpPr>
            <p:cNvPr id="267" name="Google Shape;267;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68" name="Google Shape;268;p43"/>
            <p:cNvCxnSpPr>
              <a:stCxn id="269" idx="2"/>
            </p:cNvCxnSpPr>
            <p:nvPr/>
          </p:nvCxnSpPr>
          <p:spPr>
            <a:xfrm rot="10800000" flipH="1">
              <a:off x="1771016" y="5140033"/>
              <a:ext cx="41400" cy="3266400"/>
            </a:xfrm>
            <a:prstGeom prst="straightConnector1">
              <a:avLst/>
            </a:prstGeom>
            <a:noFill/>
            <a:ln w="44450" cap="flat" cmpd="sng">
              <a:solidFill>
                <a:srgbClr val="D5DBE5"/>
              </a:solidFill>
              <a:prstDash val="solid"/>
              <a:miter lim="800000"/>
              <a:headEnd type="none" w="sm" len="sm"/>
              <a:tailEnd type="none" w="sm" len="sm"/>
            </a:ln>
          </p:spPr>
        </p:cxnSp>
      </p:grpSp>
      <p:grpSp>
        <p:nvGrpSpPr>
          <p:cNvPr id="270" name="Google Shape;270;p43"/>
          <p:cNvGrpSpPr/>
          <p:nvPr/>
        </p:nvGrpSpPr>
        <p:grpSpPr>
          <a:xfrm>
            <a:off x="5906106" y="5030186"/>
            <a:ext cx="508400" cy="1041876"/>
            <a:chOff x="1402549" y="4969898"/>
            <a:chExt cx="820132" cy="2878906"/>
          </a:xfrm>
        </p:grpSpPr>
        <p:sp>
          <p:nvSpPr>
            <p:cNvPr id="271" name="Google Shape;271;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72" name="Google Shape;272;p43"/>
            <p:cNvCxnSpPr/>
            <p:nvPr/>
          </p:nvCxnSpPr>
          <p:spPr>
            <a:xfrm rot="10800000">
              <a:off x="1812596" y="5141604"/>
              <a:ext cx="0" cy="2707200"/>
            </a:xfrm>
            <a:prstGeom prst="straightConnector1">
              <a:avLst/>
            </a:prstGeom>
            <a:noFill/>
            <a:ln w="44450" cap="flat" cmpd="sng">
              <a:solidFill>
                <a:srgbClr val="D5DBE5"/>
              </a:solidFill>
              <a:prstDash val="solid"/>
              <a:miter lim="800000"/>
              <a:headEnd type="none" w="sm" len="sm"/>
              <a:tailEnd type="none" w="sm" len="sm"/>
            </a:ln>
          </p:spPr>
        </p:cxnSp>
      </p:grpSp>
      <p:grpSp>
        <p:nvGrpSpPr>
          <p:cNvPr id="273" name="Google Shape;273;p43"/>
          <p:cNvGrpSpPr/>
          <p:nvPr/>
        </p:nvGrpSpPr>
        <p:grpSpPr>
          <a:xfrm>
            <a:off x="7622790" y="4826986"/>
            <a:ext cx="508400" cy="1658433"/>
            <a:chOff x="1402549" y="4969898"/>
            <a:chExt cx="820132" cy="4582572"/>
          </a:xfrm>
        </p:grpSpPr>
        <p:sp>
          <p:nvSpPr>
            <p:cNvPr id="274" name="Google Shape;274;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75" name="Google Shape;275;p43"/>
            <p:cNvCxnSpPr>
              <a:stCxn id="276" idx="2"/>
            </p:cNvCxnSpPr>
            <p:nvPr/>
          </p:nvCxnSpPr>
          <p:spPr>
            <a:xfrm rot="10800000">
              <a:off x="1812604" y="5139770"/>
              <a:ext cx="0" cy="4412700"/>
            </a:xfrm>
            <a:prstGeom prst="straightConnector1">
              <a:avLst/>
            </a:prstGeom>
            <a:noFill/>
            <a:ln w="44450" cap="flat" cmpd="sng">
              <a:solidFill>
                <a:srgbClr val="D5DBE5"/>
              </a:solidFill>
              <a:prstDash val="solid"/>
              <a:miter lim="800000"/>
              <a:headEnd type="none" w="sm" len="sm"/>
              <a:tailEnd type="none" w="sm" len="sm"/>
            </a:ln>
          </p:spPr>
        </p:cxnSp>
      </p:grpSp>
      <p:grpSp>
        <p:nvGrpSpPr>
          <p:cNvPr id="277" name="Google Shape;277;p43"/>
          <p:cNvGrpSpPr/>
          <p:nvPr/>
        </p:nvGrpSpPr>
        <p:grpSpPr>
          <a:xfrm>
            <a:off x="9339457" y="4623786"/>
            <a:ext cx="508400" cy="1862719"/>
            <a:chOff x="1402549" y="4969898"/>
            <a:chExt cx="820132" cy="5147054"/>
          </a:xfrm>
        </p:grpSpPr>
        <p:sp>
          <p:nvSpPr>
            <p:cNvPr id="278" name="Google Shape;278;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79" name="Google Shape;279;p43"/>
            <p:cNvCxnSpPr>
              <a:stCxn id="280" idx="2"/>
            </p:cNvCxnSpPr>
            <p:nvPr/>
          </p:nvCxnSpPr>
          <p:spPr>
            <a:xfrm rot="10800000">
              <a:off x="1812450" y="5139352"/>
              <a:ext cx="0" cy="4977600"/>
            </a:xfrm>
            <a:prstGeom prst="straightConnector1">
              <a:avLst/>
            </a:prstGeom>
            <a:noFill/>
            <a:ln w="44450" cap="flat" cmpd="sng">
              <a:solidFill>
                <a:srgbClr val="D5DBE5"/>
              </a:solidFill>
              <a:prstDash val="solid"/>
              <a:miter lim="800000"/>
              <a:headEnd type="none" w="sm" len="sm"/>
              <a:tailEnd type="none" w="sm" len="sm"/>
            </a:ln>
          </p:spPr>
        </p:cxnSp>
      </p:grpSp>
      <p:grpSp>
        <p:nvGrpSpPr>
          <p:cNvPr id="281" name="Google Shape;281;p43"/>
          <p:cNvGrpSpPr/>
          <p:nvPr/>
        </p:nvGrpSpPr>
        <p:grpSpPr>
          <a:xfrm>
            <a:off x="10972506" y="4420585"/>
            <a:ext cx="508400" cy="1762880"/>
            <a:chOff x="1402549" y="4969898"/>
            <a:chExt cx="820132" cy="4871180"/>
          </a:xfrm>
        </p:grpSpPr>
        <p:sp>
          <p:nvSpPr>
            <p:cNvPr id="282" name="Google Shape;282;p43"/>
            <p:cNvSpPr/>
            <p:nvPr/>
          </p:nvSpPr>
          <p:spPr>
            <a:xfrm>
              <a:off x="1402549" y="4969898"/>
              <a:ext cx="820132" cy="169284"/>
            </a:xfrm>
            <a:custGeom>
              <a:avLst/>
              <a:gdLst/>
              <a:ahLst/>
              <a:cxnLst/>
              <a:rect l="l" t="t" r="r" b="b"/>
              <a:pathLst>
                <a:path w="330" h="68" extrusionOk="0">
                  <a:moveTo>
                    <a:pt x="330" y="0"/>
                  </a:moveTo>
                  <a:cubicBezTo>
                    <a:pt x="288" y="42"/>
                    <a:pt x="230" y="68"/>
                    <a:pt x="165" y="68"/>
                  </a:cubicBezTo>
                  <a:cubicBezTo>
                    <a:pt x="101" y="68"/>
                    <a:pt x="42" y="42"/>
                    <a:pt x="0" y="0"/>
                  </a:cubicBezTo>
                </a:path>
              </a:pathLst>
            </a:custGeom>
            <a:noFill/>
            <a:ln w="44450" cap="flat" cmpd="sng">
              <a:solidFill>
                <a:srgbClr val="D5DBE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cxnSp>
          <p:nvCxnSpPr>
            <p:cNvPr id="283" name="Google Shape;283;p43"/>
            <p:cNvCxnSpPr>
              <a:stCxn id="284" idx="0"/>
            </p:cNvCxnSpPr>
            <p:nvPr/>
          </p:nvCxnSpPr>
          <p:spPr>
            <a:xfrm rot="10800000">
              <a:off x="1812843" y="5140978"/>
              <a:ext cx="16200" cy="4700100"/>
            </a:xfrm>
            <a:prstGeom prst="straightConnector1">
              <a:avLst/>
            </a:prstGeom>
            <a:noFill/>
            <a:ln w="44450" cap="flat" cmpd="sng">
              <a:solidFill>
                <a:srgbClr val="D5DBE5"/>
              </a:solidFill>
              <a:prstDash val="solid"/>
              <a:miter lim="800000"/>
              <a:headEnd type="none" w="sm" len="sm"/>
              <a:tailEnd type="none" w="sm" len="sm"/>
            </a:ln>
          </p:spPr>
        </p:cxnSp>
      </p:grpSp>
      <p:sp>
        <p:nvSpPr>
          <p:cNvPr id="285" name="Google Shape;285;p43"/>
          <p:cNvSpPr/>
          <p:nvPr/>
        </p:nvSpPr>
        <p:spPr>
          <a:xfrm>
            <a:off x="1479608" y="6228989"/>
            <a:ext cx="7632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86" name="Google Shape;286;p43"/>
          <p:cNvSpPr/>
          <p:nvPr/>
        </p:nvSpPr>
        <p:spPr>
          <a:xfrm>
            <a:off x="3198171" y="6228989"/>
            <a:ext cx="7632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87" name="Google Shape;287;p43"/>
          <p:cNvSpPr/>
          <p:nvPr/>
        </p:nvSpPr>
        <p:spPr>
          <a:xfrm>
            <a:off x="4921364" y="6228989"/>
            <a:ext cx="7632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88" name="Google Shape;288;p43"/>
          <p:cNvSpPr/>
          <p:nvPr/>
        </p:nvSpPr>
        <p:spPr>
          <a:xfrm>
            <a:off x="6635623" y="6228989"/>
            <a:ext cx="7632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89" name="Google Shape;289;p43"/>
          <p:cNvSpPr/>
          <p:nvPr/>
        </p:nvSpPr>
        <p:spPr>
          <a:xfrm>
            <a:off x="8349659" y="6228989"/>
            <a:ext cx="7632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290" name="Google Shape;290;p43"/>
          <p:cNvSpPr/>
          <p:nvPr/>
        </p:nvSpPr>
        <p:spPr>
          <a:xfrm>
            <a:off x="391025" y="6114381"/>
            <a:ext cx="1218633" cy="457381"/>
          </a:xfrm>
          <a:custGeom>
            <a:avLst/>
            <a:gdLst/>
            <a:ahLst/>
            <a:cxnLst/>
            <a:rect l="l" t="t" r="r" b="b"/>
            <a:pathLst>
              <a:path w="1159" h="435" extrusionOk="0">
                <a:moveTo>
                  <a:pt x="984" y="369"/>
                </a:moveTo>
                <a:lnTo>
                  <a:pt x="984" y="66"/>
                </a:lnTo>
                <a:lnTo>
                  <a:pt x="1159" y="66"/>
                </a:lnTo>
                <a:lnTo>
                  <a:pt x="1159" y="0"/>
                </a:lnTo>
                <a:lnTo>
                  <a:pt x="0" y="0"/>
                </a:lnTo>
                <a:lnTo>
                  <a:pt x="0" y="66"/>
                </a:lnTo>
                <a:lnTo>
                  <a:pt x="185" y="66"/>
                </a:lnTo>
                <a:lnTo>
                  <a:pt x="185" y="369"/>
                </a:lnTo>
                <a:lnTo>
                  <a:pt x="0" y="369"/>
                </a:lnTo>
                <a:lnTo>
                  <a:pt x="0" y="435"/>
                </a:lnTo>
                <a:lnTo>
                  <a:pt x="1159" y="435"/>
                </a:lnTo>
                <a:lnTo>
                  <a:pt x="1159" y="369"/>
                </a:lnTo>
                <a:lnTo>
                  <a:pt x="984" y="369"/>
                </a:lnTo>
                <a:close/>
              </a:path>
            </a:pathLst>
          </a:custGeom>
          <a:solidFill>
            <a:srgbClr val="00284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1" name="Google Shape;291;p43"/>
          <p:cNvSpPr/>
          <p:nvPr/>
        </p:nvSpPr>
        <p:spPr>
          <a:xfrm>
            <a:off x="2112741" y="6114381"/>
            <a:ext cx="1215479" cy="457381"/>
          </a:xfrm>
          <a:custGeom>
            <a:avLst/>
            <a:gdLst/>
            <a:ahLst/>
            <a:cxnLst/>
            <a:rect l="l" t="t" r="r" b="b"/>
            <a:pathLst>
              <a:path w="1156" h="435" extrusionOk="0">
                <a:moveTo>
                  <a:pt x="984" y="369"/>
                </a:moveTo>
                <a:lnTo>
                  <a:pt x="984" y="66"/>
                </a:lnTo>
                <a:lnTo>
                  <a:pt x="1156" y="66"/>
                </a:lnTo>
                <a:lnTo>
                  <a:pt x="1156" y="0"/>
                </a:lnTo>
                <a:lnTo>
                  <a:pt x="0" y="0"/>
                </a:lnTo>
                <a:lnTo>
                  <a:pt x="0" y="66"/>
                </a:lnTo>
                <a:lnTo>
                  <a:pt x="173" y="66"/>
                </a:lnTo>
                <a:lnTo>
                  <a:pt x="173" y="369"/>
                </a:lnTo>
                <a:lnTo>
                  <a:pt x="0" y="369"/>
                </a:lnTo>
                <a:lnTo>
                  <a:pt x="0" y="435"/>
                </a:lnTo>
                <a:lnTo>
                  <a:pt x="1156" y="435"/>
                </a:lnTo>
                <a:lnTo>
                  <a:pt x="1156" y="369"/>
                </a:lnTo>
                <a:lnTo>
                  <a:pt x="984" y="369"/>
                </a:lnTo>
                <a:close/>
              </a:path>
            </a:pathLst>
          </a:custGeom>
          <a:solidFill>
            <a:srgbClr val="003E6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2" name="Google Shape;292;p43"/>
          <p:cNvSpPr/>
          <p:nvPr/>
        </p:nvSpPr>
        <p:spPr>
          <a:xfrm>
            <a:off x="3831303" y="6114381"/>
            <a:ext cx="1217582" cy="457381"/>
          </a:xfrm>
          <a:custGeom>
            <a:avLst/>
            <a:gdLst/>
            <a:ahLst/>
            <a:cxnLst/>
            <a:rect l="l" t="t" r="r" b="b"/>
            <a:pathLst>
              <a:path w="1158" h="435" extrusionOk="0">
                <a:moveTo>
                  <a:pt x="983" y="369"/>
                </a:moveTo>
                <a:lnTo>
                  <a:pt x="983" y="66"/>
                </a:lnTo>
                <a:lnTo>
                  <a:pt x="1158" y="66"/>
                </a:lnTo>
                <a:lnTo>
                  <a:pt x="1158" y="0"/>
                </a:lnTo>
                <a:lnTo>
                  <a:pt x="0" y="0"/>
                </a:lnTo>
                <a:lnTo>
                  <a:pt x="0" y="66"/>
                </a:lnTo>
                <a:lnTo>
                  <a:pt x="175" y="66"/>
                </a:lnTo>
                <a:lnTo>
                  <a:pt x="175" y="369"/>
                </a:lnTo>
                <a:lnTo>
                  <a:pt x="0" y="369"/>
                </a:lnTo>
                <a:lnTo>
                  <a:pt x="0" y="435"/>
                </a:lnTo>
                <a:lnTo>
                  <a:pt x="1158" y="435"/>
                </a:lnTo>
                <a:lnTo>
                  <a:pt x="1158" y="369"/>
                </a:lnTo>
                <a:lnTo>
                  <a:pt x="983" y="369"/>
                </a:lnTo>
                <a:close/>
              </a:path>
            </a:pathLst>
          </a:custGeom>
          <a:solidFill>
            <a:srgbClr val="00669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3" name="Google Shape;293;p43"/>
          <p:cNvSpPr/>
          <p:nvPr/>
        </p:nvSpPr>
        <p:spPr>
          <a:xfrm>
            <a:off x="5551968" y="6114381"/>
            <a:ext cx="1216528" cy="457381"/>
          </a:xfrm>
          <a:custGeom>
            <a:avLst/>
            <a:gdLst/>
            <a:ahLst/>
            <a:cxnLst/>
            <a:rect l="l" t="t" r="r" b="b"/>
            <a:pathLst>
              <a:path w="1157" h="435" extrusionOk="0">
                <a:moveTo>
                  <a:pt x="984" y="369"/>
                </a:moveTo>
                <a:lnTo>
                  <a:pt x="984" y="66"/>
                </a:lnTo>
                <a:lnTo>
                  <a:pt x="1157" y="66"/>
                </a:lnTo>
                <a:lnTo>
                  <a:pt x="1157" y="0"/>
                </a:lnTo>
                <a:lnTo>
                  <a:pt x="0" y="0"/>
                </a:lnTo>
                <a:lnTo>
                  <a:pt x="0" y="66"/>
                </a:lnTo>
                <a:lnTo>
                  <a:pt x="173" y="66"/>
                </a:lnTo>
                <a:lnTo>
                  <a:pt x="173" y="369"/>
                </a:lnTo>
                <a:lnTo>
                  <a:pt x="0" y="369"/>
                </a:lnTo>
                <a:lnTo>
                  <a:pt x="0" y="435"/>
                </a:lnTo>
                <a:lnTo>
                  <a:pt x="1157" y="435"/>
                </a:lnTo>
                <a:lnTo>
                  <a:pt x="1157" y="369"/>
                </a:lnTo>
                <a:lnTo>
                  <a:pt x="984" y="369"/>
                </a:lnTo>
                <a:close/>
              </a:path>
            </a:pathLst>
          </a:custGeom>
          <a:solidFill>
            <a:srgbClr val="007C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4" name="Google Shape;294;p43"/>
          <p:cNvSpPr/>
          <p:nvPr/>
        </p:nvSpPr>
        <p:spPr>
          <a:xfrm>
            <a:off x="7271581" y="6114381"/>
            <a:ext cx="1217582" cy="457381"/>
          </a:xfrm>
          <a:custGeom>
            <a:avLst/>
            <a:gdLst/>
            <a:ahLst/>
            <a:cxnLst/>
            <a:rect l="l" t="t" r="r" b="b"/>
            <a:pathLst>
              <a:path w="1158" h="435" extrusionOk="0">
                <a:moveTo>
                  <a:pt x="974" y="369"/>
                </a:moveTo>
                <a:lnTo>
                  <a:pt x="974" y="66"/>
                </a:lnTo>
                <a:lnTo>
                  <a:pt x="1158" y="66"/>
                </a:lnTo>
                <a:lnTo>
                  <a:pt x="1158" y="0"/>
                </a:lnTo>
                <a:lnTo>
                  <a:pt x="0" y="0"/>
                </a:lnTo>
                <a:lnTo>
                  <a:pt x="0" y="66"/>
                </a:lnTo>
                <a:lnTo>
                  <a:pt x="175" y="66"/>
                </a:lnTo>
                <a:lnTo>
                  <a:pt x="175" y="369"/>
                </a:lnTo>
                <a:lnTo>
                  <a:pt x="0" y="369"/>
                </a:lnTo>
                <a:lnTo>
                  <a:pt x="0" y="435"/>
                </a:lnTo>
                <a:lnTo>
                  <a:pt x="1158" y="435"/>
                </a:lnTo>
                <a:lnTo>
                  <a:pt x="1158" y="369"/>
                </a:lnTo>
                <a:lnTo>
                  <a:pt x="974" y="369"/>
                </a:lnTo>
                <a:close/>
              </a:path>
            </a:pathLst>
          </a:custGeom>
          <a:solidFill>
            <a:srgbClr val="0092D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5" name="Google Shape;295;p43"/>
          <p:cNvSpPr/>
          <p:nvPr/>
        </p:nvSpPr>
        <p:spPr>
          <a:xfrm>
            <a:off x="8992247" y="6114381"/>
            <a:ext cx="1217582" cy="457381"/>
          </a:xfrm>
          <a:custGeom>
            <a:avLst/>
            <a:gdLst/>
            <a:ahLst/>
            <a:cxnLst/>
            <a:rect l="l" t="t" r="r" b="b"/>
            <a:pathLst>
              <a:path w="1158" h="435" extrusionOk="0">
                <a:moveTo>
                  <a:pt x="974" y="369"/>
                </a:moveTo>
                <a:lnTo>
                  <a:pt x="974" y="66"/>
                </a:lnTo>
                <a:lnTo>
                  <a:pt x="1158" y="66"/>
                </a:lnTo>
                <a:lnTo>
                  <a:pt x="1158" y="0"/>
                </a:lnTo>
                <a:lnTo>
                  <a:pt x="0" y="0"/>
                </a:lnTo>
                <a:lnTo>
                  <a:pt x="0" y="66"/>
                </a:lnTo>
                <a:lnTo>
                  <a:pt x="175" y="66"/>
                </a:lnTo>
                <a:lnTo>
                  <a:pt x="175" y="369"/>
                </a:lnTo>
                <a:lnTo>
                  <a:pt x="0" y="369"/>
                </a:lnTo>
                <a:lnTo>
                  <a:pt x="0" y="435"/>
                </a:lnTo>
                <a:lnTo>
                  <a:pt x="1158" y="435"/>
                </a:lnTo>
                <a:lnTo>
                  <a:pt x="1158" y="369"/>
                </a:lnTo>
                <a:lnTo>
                  <a:pt x="974" y="369"/>
                </a:lnTo>
                <a:close/>
              </a:path>
            </a:pathLst>
          </a:custGeom>
          <a:solidFill>
            <a:srgbClr val="4EC3E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96" name="Google Shape;296;p43"/>
          <p:cNvSpPr txBox="1"/>
          <p:nvPr/>
        </p:nvSpPr>
        <p:spPr>
          <a:xfrm>
            <a:off x="402575" y="6209600"/>
            <a:ext cx="11820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2008-10</a:t>
            </a:r>
            <a:endParaRPr sz="800" b="0" i="0" u="none" strike="noStrike" cap="none">
              <a:solidFill>
                <a:srgbClr val="000000"/>
              </a:solidFill>
              <a:latin typeface="Arial"/>
              <a:ea typeface="Arial"/>
              <a:cs typeface="Arial"/>
              <a:sym typeface="Arial"/>
            </a:endParaRPr>
          </a:p>
        </p:txBody>
      </p:sp>
      <p:sp>
        <p:nvSpPr>
          <p:cNvPr id="297" name="Google Shape;297;p43"/>
          <p:cNvSpPr txBox="1"/>
          <p:nvPr/>
        </p:nvSpPr>
        <p:spPr>
          <a:xfrm>
            <a:off x="2224341" y="6209600"/>
            <a:ext cx="9909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2011-14</a:t>
            </a:r>
            <a:endParaRPr sz="1200" b="0" i="0" u="none" strike="noStrike" cap="none">
              <a:solidFill>
                <a:srgbClr val="000000"/>
              </a:solidFill>
              <a:latin typeface="Arial"/>
              <a:ea typeface="Arial"/>
              <a:cs typeface="Arial"/>
              <a:sym typeface="Arial"/>
            </a:endParaRPr>
          </a:p>
        </p:txBody>
      </p:sp>
      <p:sp>
        <p:nvSpPr>
          <p:cNvPr id="269" name="Google Shape;269;p43"/>
          <p:cNvSpPr txBox="1"/>
          <p:nvPr/>
        </p:nvSpPr>
        <p:spPr>
          <a:xfrm>
            <a:off x="3937453" y="6200167"/>
            <a:ext cx="9909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2015-17</a:t>
            </a:r>
            <a:endParaRPr sz="1200" b="0" i="0" u="none" strike="noStrike" cap="none">
              <a:solidFill>
                <a:srgbClr val="000000"/>
              </a:solidFill>
              <a:latin typeface="Arial"/>
              <a:ea typeface="Arial"/>
              <a:cs typeface="Arial"/>
              <a:sym typeface="Arial"/>
            </a:endParaRPr>
          </a:p>
        </p:txBody>
      </p:sp>
      <p:sp>
        <p:nvSpPr>
          <p:cNvPr id="276" name="Google Shape;276;p43"/>
          <p:cNvSpPr txBox="1"/>
          <p:nvPr/>
        </p:nvSpPr>
        <p:spPr>
          <a:xfrm>
            <a:off x="7457133" y="6208519"/>
            <a:ext cx="839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2019-20</a:t>
            </a:r>
            <a:endParaRPr sz="1200" b="0" i="0" u="none" strike="noStrike" cap="none">
              <a:solidFill>
                <a:srgbClr val="000000"/>
              </a:solidFill>
              <a:latin typeface="Arial"/>
              <a:ea typeface="Arial"/>
              <a:cs typeface="Arial"/>
              <a:sym typeface="Arial"/>
            </a:endParaRPr>
          </a:p>
        </p:txBody>
      </p:sp>
      <p:sp>
        <p:nvSpPr>
          <p:cNvPr id="298" name="Google Shape;298;p43"/>
          <p:cNvSpPr/>
          <p:nvPr/>
        </p:nvSpPr>
        <p:spPr>
          <a:xfrm>
            <a:off x="10617847" y="6114381"/>
            <a:ext cx="1217582" cy="457381"/>
          </a:xfrm>
          <a:custGeom>
            <a:avLst/>
            <a:gdLst/>
            <a:ahLst/>
            <a:cxnLst/>
            <a:rect l="l" t="t" r="r" b="b"/>
            <a:pathLst>
              <a:path w="1158" h="435" extrusionOk="0">
                <a:moveTo>
                  <a:pt x="974" y="369"/>
                </a:moveTo>
                <a:lnTo>
                  <a:pt x="974" y="66"/>
                </a:lnTo>
                <a:lnTo>
                  <a:pt x="1158" y="66"/>
                </a:lnTo>
                <a:lnTo>
                  <a:pt x="1158" y="0"/>
                </a:lnTo>
                <a:lnTo>
                  <a:pt x="0" y="0"/>
                </a:lnTo>
                <a:lnTo>
                  <a:pt x="0" y="66"/>
                </a:lnTo>
                <a:lnTo>
                  <a:pt x="175" y="66"/>
                </a:lnTo>
                <a:lnTo>
                  <a:pt x="175" y="369"/>
                </a:lnTo>
                <a:lnTo>
                  <a:pt x="0" y="369"/>
                </a:lnTo>
                <a:lnTo>
                  <a:pt x="0" y="435"/>
                </a:lnTo>
                <a:lnTo>
                  <a:pt x="1158" y="435"/>
                </a:lnTo>
                <a:lnTo>
                  <a:pt x="1158" y="369"/>
                </a:lnTo>
                <a:lnTo>
                  <a:pt x="974" y="369"/>
                </a:lnTo>
                <a:close/>
              </a:path>
            </a:pathLst>
          </a:custGeom>
          <a:solidFill>
            <a:srgbClr val="83D5E9"/>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Montserrat"/>
              <a:ea typeface="Montserrat"/>
              <a:cs typeface="Montserrat"/>
              <a:sym typeface="Montserrat"/>
            </a:endParaRPr>
          </a:p>
        </p:txBody>
      </p:sp>
      <p:sp>
        <p:nvSpPr>
          <p:cNvPr id="284" name="Google Shape;284;p43"/>
          <p:cNvSpPr txBox="1"/>
          <p:nvPr/>
        </p:nvSpPr>
        <p:spPr>
          <a:xfrm>
            <a:off x="10817040" y="6183465"/>
            <a:ext cx="839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2023-</a:t>
            </a:r>
            <a:endParaRPr sz="1200" b="0" i="0" u="none" strike="noStrike" cap="none">
              <a:solidFill>
                <a:srgbClr val="000000"/>
              </a:solidFill>
              <a:latin typeface="Arial"/>
              <a:ea typeface="Arial"/>
              <a:cs typeface="Arial"/>
              <a:sym typeface="Arial"/>
            </a:endParaRPr>
          </a:p>
        </p:txBody>
      </p:sp>
      <p:sp>
        <p:nvSpPr>
          <p:cNvPr id="299" name="Google Shape;299;p43"/>
          <p:cNvSpPr/>
          <p:nvPr/>
        </p:nvSpPr>
        <p:spPr>
          <a:xfrm>
            <a:off x="10074167" y="6233600"/>
            <a:ext cx="657300" cy="229200"/>
          </a:xfrm>
          <a:prstGeom prst="rect">
            <a:avLst/>
          </a:prstGeom>
          <a:solidFill>
            <a:srgbClr val="D5DBE5"/>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27251F"/>
              </a:solidFill>
              <a:latin typeface="Quattrocento Sans"/>
              <a:ea typeface="Quattrocento Sans"/>
              <a:cs typeface="Quattrocento Sans"/>
              <a:sym typeface="Quattrocento Sans"/>
            </a:endParaRPr>
          </a:p>
        </p:txBody>
      </p:sp>
      <p:sp>
        <p:nvSpPr>
          <p:cNvPr id="300" name="Google Shape;300;p43"/>
          <p:cNvSpPr txBox="1"/>
          <p:nvPr/>
        </p:nvSpPr>
        <p:spPr>
          <a:xfrm>
            <a:off x="5765348" y="6195179"/>
            <a:ext cx="839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2018</a:t>
            </a:r>
            <a:endParaRPr sz="1200" b="0" i="0" u="none" strike="noStrike" cap="none">
              <a:solidFill>
                <a:srgbClr val="000000"/>
              </a:solidFill>
              <a:latin typeface="Arial"/>
              <a:ea typeface="Arial"/>
              <a:cs typeface="Arial"/>
              <a:sym typeface="Arial"/>
            </a:endParaRPr>
          </a:p>
        </p:txBody>
      </p:sp>
      <p:sp>
        <p:nvSpPr>
          <p:cNvPr id="280" name="Google Shape;280;p43"/>
          <p:cNvSpPr txBox="1"/>
          <p:nvPr/>
        </p:nvSpPr>
        <p:spPr>
          <a:xfrm>
            <a:off x="9173705" y="6209605"/>
            <a:ext cx="8397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PH" sz="1200" b="1" i="0" u="none" strike="noStrike" cap="none">
                <a:solidFill>
                  <a:srgbClr val="FFFFFF"/>
                </a:solidFill>
                <a:latin typeface="Arial"/>
                <a:ea typeface="Arial"/>
                <a:cs typeface="Arial"/>
                <a:sym typeface="Arial"/>
              </a:rPr>
              <a:t>2021-22</a:t>
            </a:r>
            <a:endParaRPr sz="1200" b="0" i="0" u="none" strike="noStrike" cap="none">
              <a:solidFill>
                <a:srgbClr val="000000"/>
              </a:solidFill>
              <a:latin typeface="Arial"/>
              <a:ea typeface="Arial"/>
              <a:cs typeface="Arial"/>
              <a:sym typeface="Arial"/>
            </a:endParaRPr>
          </a:p>
        </p:txBody>
      </p:sp>
      <p:pic>
        <p:nvPicPr>
          <p:cNvPr id="301" name="Google Shape;301;p43"/>
          <p:cNvPicPr preferRelativeResize="0"/>
          <p:nvPr/>
        </p:nvPicPr>
        <p:blipFill rotWithShape="1">
          <a:blip r:embed="rId7">
            <a:alphaModFix/>
          </a:blip>
          <a:srcRect l="26248" t="8092" r="26252" b="12409"/>
          <a:stretch/>
        </p:blipFill>
        <p:spPr>
          <a:xfrm>
            <a:off x="3915169" y="4010233"/>
            <a:ext cx="1071900" cy="1056000"/>
          </a:xfrm>
          <a:prstGeom prst="ellipse">
            <a:avLst/>
          </a:prstGeom>
          <a:noFill/>
          <a:ln>
            <a:noFill/>
          </a:ln>
        </p:spPr>
      </p:pic>
      <p:sp>
        <p:nvSpPr>
          <p:cNvPr id="302" name="Google Shape;302;p43"/>
          <p:cNvSpPr/>
          <p:nvPr/>
        </p:nvSpPr>
        <p:spPr>
          <a:xfrm>
            <a:off x="5627000" y="3799033"/>
            <a:ext cx="1071900" cy="10719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pic>
        <p:nvPicPr>
          <p:cNvPr id="303" name="Google Shape;303;p43"/>
          <p:cNvPicPr preferRelativeResize="0"/>
          <p:nvPr/>
        </p:nvPicPr>
        <p:blipFill rotWithShape="1">
          <a:blip r:embed="rId8">
            <a:alphaModFix/>
          </a:blip>
          <a:srcRect/>
          <a:stretch/>
        </p:blipFill>
        <p:spPr>
          <a:xfrm>
            <a:off x="5617467" y="3793651"/>
            <a:ext cx="1085601" cy="1085634"/>
          </a:xfrm>
          <a:prstGeom prst="rect">
            <a:avLst/>
          </a:prstGeom>
          <a:noFill/>
          <a:ln>
            <a:noFill/>
          </a:ln>
        </p:spPr>
      </p:pic>
      <p:pic>
        <p:nvPicPr>
          <p:cNvPr id="304" name="Google Shape;304;p43"/>
          <p:cNvPicPr preferRelativeResize="0"/>
          <p:nvPr/>
        </p:nvPicPr>
        <p:blipFill rotWithShape="1">
          <a:blip r:embed="rId9">
            <a:alphaModFix/>
          </a:blip>
          <a:srcRect r="3982"/>
          <a:stretch/>
        </p:blipFill>
        <p:spPr>
          <a:xfrm>
            <a:off x="10698933" y="3192640"/>
            <a:ext cx="1071900" cy="1065600"/>
          </a:xfrm>
          <a:prstGeom prst="ellipse">
            <a:avLst/>
          </a:prstGeom>
          <a:noFill/>
          <a:ln>
            <a:noFill/>
          </a:ln>
        </p:spPr>
      </p:pic>
      <p:sp>
        <p:nvSpPr>
          <p:cNvPr id="305" name="Google Shape;305;p43"/>
          <p:cNvSpPr txBox="1"/>
          <p:nvPr/>
        </p:nvSpPr>
        <p:spPr>
          <a:xfrm>
            <a:off x="136067" y="3138700"/>
            <a:ext cx="1343100" cy="1012800"/>
          </a:xfrm>
          <a:prstGeom prst="rect">
            <a:avLst/>
          </a:prstGeom>
          <a:noFill/>
          <a:ln>
            <a:noFill/>
          </a:ln>
        </p:spPr>
        <p:txBody>
          <a:bodyPr spcFirstLastPara="1" wrap="square" lIns="91400" tIns="45700" rIns="91400" bIns="45700" anchor="t" anchorCtr="0">
            <a:spAutoFit/>
          </a:bodyPr>
          <a:lstStyle/>
          <a:p>
            <a:pPr marL="0" marR="0" lvl="0" indent="0" algn="ctr" rtl="0">
              <a:lnSpc>
                <a:spcPct val="120000"/>
              </a:lnSpc>
              <a:spcBef>
                <a:spcPts val="0"/>
              </a:spcBef>
              <a:spcAft>
                <a:spcPts val="0"/>
              </a:spcAft>
              <a:buClr>
                <a:srgbClr val="000000"/>
              </a:buClr>
              <a:buSzPts val="1300"/>
              <a:buFont typeface="Arial"/>
              <a:buNone/>
            </a:pPr>
            <a:r>
              <a:rPr lang="en-PH" sz="1300" b="1" i="0" u="none" strike="noStrike" cap="none">
                <a:solidFill>
                  <a:srgbClr val="002841"/>
                </a:solidFill>
                <a:latin typeface="Arial"/>
                <a:ea typeface="Arial"/>
                <a:cs typeface="Arial"/>
                <a:sym typeface="Arial"/>
              </a:rPr>
              <a:t>SP is included in the Procurement Manual</a:t>
            </a:r>
            <a:endParaRPr sz="1300" b="1" i="0" u="none" strike="noStrike" cap="none">
              <a:solidFill>
                <a:srgbClr val="002841"/>
              </a:solidFill>
              <a:latin typeface="Arial"/>
              <a:ea typeface="Arial"/>
              <a:cs typeface="Arial"/>
              <a:sym typeface="Arial"/>
            </a:endParaRPr>
          </a:p>
        </p:txBody>
      </p:sp>
      <p:sp>
        <p:nvSpPr>
          <p:cNvPr id="306" name="Google Shape;306;p43"/>
          <p:cNvSpPr txBox="1"/>
          <p:nvPr/>
        </p:nvSpPr>
        <p:spPr>
          <a:xfrm>
            <a:off x="1813067" y="2935492"/>
            <a:ext cx="1494300" cy="772800"/>
          </a:xfrm>
          <a:prstGeom prst="rect">
            <a:avLst/>
          </a:prstGeom>
          <a:noFill/>
          <a:ln>
            <a:noFill/>
          </a:ln>
        </p:spPr>
        <p:txBody>
          <a:bodyPr spcFirstLastPara="1" wrap="square" lIns="91400" tIns="45700" rIns="91400" bIns="45700" anchor="t" anchorCtr="0">
            <a:spAutoFit/>
          </a:bodyPr>
          <a:lstStyle/>
          <a:p>
            <a:pPr marL="0" marR="0" lvl="0" indent="0" algn="ctr" rtl="0">
              <a:lnSpc>
                <a:spcPct val="120000"/>
              </a:lnSpc>
              <a:spcBef>
                <a:spcPts val="0"/>
              </a:spcBef>
              <a:spcAft>
                <a:spcPts val="0"/>
              </a:spcAft>
              <a:buClr>
                <a:srgbClr val="000000"/>
              </a:buClr>
              <a:buSzPts val="1300"/>
              <a:buFont typeface="Arial"/>
              <a:buNone/>
            </a:pPr>
            <a:r>
              <a:rPr lang="en-PH" sz="1300" b="1" i="0" u="none" strike="noStrike" cap="none">
                <a:solidFill>
                  <a:srgbClr val="003E64"/>
                </a:solidFill>
                <a:latin typeface="Arial"/>
                <a:ea typeface="Arial"/>
                <a:cs typeface="Arial"/>
                <a:sym typeface="Arial"/>
              </a:rPr>
              <a:t>First UN Guide for SP is developed</a:t>
            </a:r>
            <a:endParaRPr sz="1300" b="0" i="0" u="none" strike="noStrike" cap="none">
              <a:solidFill>
                <a:srgbClr val="003E64"/>
              </a:solidFill>
              <a:latin typeface="Arial"/>
              <a:ea typeface="Arial"/>
              <a:cs typeface="Arial"/>
              <a:sym typeface="Arial"/>
            </a:endParaRPr>
          </a:p>
        </p:txBody>
      </p:sp>
      <p:sp>
        <p:nvSpPr>
          <p:cNvPr id="307" name="Google Shape;307;p43"/>
          <p:cNvSpPr txBox="1"/>
          <p:nvPr/>
        </p:nvSpPr>
        <p:spPr>
          <a:xfrm>
            <a:off x="8734117" y="2122700"/>
            <a:ext cx="1729500" cy="982800"/>
          </a:xfrm>
          <a:prstGeom prst="rect">
            <a:avLst/>
          </a:prstGeom>
          <a:noFill/>
          <a:ln>
            <a:noFill/>
          </a:ln>
        </p:spPr>
        <p:txBody>
          <a:bodyPr spcFirstLastPara="1" wrap="square" lIns="91400" tIns="45700" rIns="91400" bIns="4570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PH" sz="1300" b="1" i="0" u="none" strike="noStrike" cap="none">
                <a:solidFill>
                  <a:srgbClr val="4EC3DF"/>
                </a:solidFill>
                <a:latin typeface="Arial"/>
                <a:ea typeface="Arial"/>
                <a:cs typeface="Arial"/>
                <a:sym typeface="Arial"/>
              </a:rPr>
              <a:t>The SP Framework is revised and made publicly available</a:t>
            </a:r>
            <a:endParaRPr sz="1300" b="0" i="0" u="none" strike="noStrike" cap="none">
              <a:solidFill>
                <a:srgbClr val="4EC3DF"/>
              </a:solidFill>
              <a:latin typeface="Arial"/>
              <a:ea typeface="Arial"/>
              <a:cs typeface="Arial"/>
              <a:sym typeface="Arial"/>
            </a:endParaRPr>
          </a:p>
        </p:txBody>
      </p:sp>
      <p:sp>
        <p:nvSpPr>
          <p:cNvPr id="308" name="Google Shape;308;p43"/>
          <p:cNvSpPr txBox="1"/>
          <p:nvPr/>
        </p:nvSpPr>
        <p:spPr>
          <a:xfrm>
            <a:off x="6977733" y="2325900"/>
            <a:ext cx="1729500" cy="772800"/>
          </a:xfrm>
          <a:prstGeom prst="rect">
            <a:avLst/>
          </a:prstGeom>
          <a:noFill/>
          <a:ln>
            <a:noFill/>
          </a:ln>
        </p:spPr>
        <p:txBody>
          <a:bodyPr spcFirstLastPara="1" wrap="square" lIns="91400" tIns="45700" rIns="91400" bIns="45700" anchor="t" anchorCtr="0">
            <a:spAutoFit/>
          </a:bodyPr>
          <a:lstStyle/>
          <a:p>
            <a:pPr marL="0" marR="0" lvl="0" indent="0" algn="ctr" rtl="0">
              <a:lnSpc>
                <a:spcPct val="120000"/>
              </a:lnSpc>
              <a:spcBef>
                <a:spcPts val="0"/>
              </a:spcBef>
              <a:spcAft>
                <a:spcPts val="0"/>
              </a:spcAft>
              <a:buClr>
                <a:srgbClr val="000000"/>
              </a:buClr>
              <a:buSzPts val="1300"/>
              <a:buFont typeface="Arial"/>
              <a:buNone/>
            </a:pPr>
            <a:r>
              <a:rPr lang="en-PH" sz="1300" b="1" i="0" u="none" strike="noStrike" cap="none">
                <a:solidFill>
                  <a:srgbClr val="0092D1"/>
                </a:solidFill>
                <a:latin typeface="Arial"/>
                <a:ea typeface="Arial"/>
                <a:cs typeface="Arial"/>
                <a:sym typeface="Arial"/>
              </a:rPr>
              <a:t>The first UN SP Framework is Launched </a:t>
            </a:r>
            <a:endParaRPr sz="1300" b="0" i="0" u="none" strike="noStrike" cap="none">
              <a:solidFill>
                <a:srgbClr val="0092D1"/>
              </a:solidFill>
              <a:latin typeface="Arial"/>
              <a:ea typeface="Arial"/>
              <a:cs typeface="Arial"/>
              <a:sym typeface="Arial"/>
            </a:endParaRPr>
          </a:p>
        </p:txBody>
      </p:sp>
      <p:sp>
        <p:nvSpPr>
          <p:cNvPr id="309" name="Google Shape;309;p43"/>
          <p:cNvSpPr txBox="1"/>
          <p:nvPr/>
        </p:nvSpPr>
        <p:spPr>
          <a:xfrm>
            <a:off x="10251399" y="1919500"/>
            <a:ext cx="1832100" cy="772800"/>
          </a:xfrm>
          <a:prstGeom prst="rect">
            <a:avLst/>
          </a:prstGeom>
          <a:noFill/>
          <a:ln>
            <a:noFill/>
          </a:ln>
        </p:spPr>
        <p:txBody>
          <a:bodyPr spcFirstLastPara="1" wrap="square" lIns="91400" tIns="45700" rIns="91400" bIns="45700" anchor="t" anchorCtr="0">
            <a:spAutoFit/>
          </a:bodyPr>
          <a:lstStyle/>
          <a:p>
            <a:pPr marL="0" marR="0" lvl="0" indent="0" algn="ctr" rtl="0">
              <a:lnSpc>
                <a:spcPct val="120000"/>
              </a:lnSpc>
              <a:spcBef>
                <a:spcPts val="0"/>
              </a:spcBef>
              <a:spcAft>
                <a:spcPts val="0"/>
              </a:spcAft>
              <a:buClr>
                <a:srgbClr val="000000"/>
              </a:buClr>
              <a:buSzPts val="1300"/>
              <a:buFont typeface="Arial"/>
              <a:buNone/>
            </a:pPr>
            <a:r>
              <a:rPr lang="en-PH" sz="1300" b="1" i="0" u="none" strike="noStrike" cap="none">
                <a:solidFill>
                  <a:srgbClr val="83D5E9"/>
                </a:solidFill>
                <a:latin typeface="Arial"/>
                <a:ea typeface="Arial"/>
                <a:cs typeface="Arial"/>
                <a:sym typeface="Arial"/>
              </a:rPr>
              <a:t>SP is transformed into Sustainable Supply Chains</a:t>
            </a:r>
            <a:endParaRPr sz="1300" b="1" i="0" u="none" strike="noStrike" cap="none">
              <a:solidFill>
                <a:srgbClr val="83D5E9"/>
              </a:solidFill>
              <a:latin typeface="Arial"/>
              <a:ea typeface="Arial"/>
              <a:cs typeface="Arial"/>
              <a:sym typeface="Arial"/>
            </a:endParaRPr>
          </a:p>
        </p:txBody>
      </p:sp>
      <p:sp>
        <p:nvSpPr>
          <p:cNvPr id="310" name="Google Shape;310;p43"/>
          <p:cNvSpPr txBox="1"/>
          <p:nvPr/>
        </p:nvSpPr>
        <p:spPr>
          <a:xfrm>
            <a:off x="3350867" y="2732300"/>
            <a:ext cx="1832100" cy="1012800"/>
          </a:xfrm>
          <a:prstGeom prst="rect">
            <a:avLst/>
          </a:prstGeom>
          <a:noFill/>
          <a:ln>
            <a:noFill/>
          </a:ln>
        </p:spPr>
        <p:txBody>
          <a:bodyPr spcFirstLastPara="1" wrap="square" lIns="91400" tIns="45700" rIns="91400" bIns="45700" anchor="t" anchorCtr="0">
            <a:spAutoFit/>
          </a:bodyPr>
          <a:lstStyle/>
          <a:p>
            <a:pPr marL="0" marR="0" lvl="0" indent="0" algn="ctr" rtl="0">
              <a:lnSpc>
                <a:spcPct val="120000"/>
              </a:lnSpc>
              <a:spcBef>
                <a:spcPts val="0"/>
              </a:spcBef>
              <a:spcAft>
                <a:spcPts val="0"/>
              </a:spcAft>
              <a:buClr>
                <a:srgbClr val="000000"/>
              </a:buClr>
              <a:buSzPts val="1300"/>
              <a:buFont typeface="Arial"/>
              <a:buNone/>
            </a:pPr>
            <a:r>
              <a:rPr lang="en-PH" sz="1300" b="1" i="0" u="none" strike="noStrike" cap="none">
                <a:solidFill>
                  <a:srgbClr val="006692"/>
                </a:solidFill>
                <a:latin typeface="Arial"/>
                <a:ea typeface="Arial"/>
                <a:cs typeface="Arial"/>
                <a:sym typeface="Arial"/>
              </a:rPr>
              <a:t>The first UN Supplier Diversity programme - UNOPS Possibilities</a:t>
            </a:r>
            <a:endParaRPr sz="1300" b="1" i="0" u="none" strike="noStrike" cap="none">
              <a:solidFill>
                <a:srgbClr val="006692"/>
              </a:solidFill>
              <a:latin typeface="Arial"/>
              <a:ea typeface="Arial"/>
              <a:cs typeface="Arial"/>
              <a:sym typeface="Arial"/>
            </a:endParaRPr>
          </a:p>
        </p:txBody>
      </p:sp>
      <p:sp>
        <p:nvSpPr>
          <p:cNvPr id="311" name="Google Shape;311;p43"/>
          <p:cNvSpPr txBox="1"/>
          <p:nvPr/>
        </p:nvSpPr>
        <p:spPr>
          <a:xfrm>
            <a:off x="5242851" y="2529100"/>
            <a:ext cx="1832100" cy="752700"/>
          </a:xfrm>
          <a:prstGeom prst="rect">
            <a:avLst/>
          </a:prstGeom>
          <a:noFill/>
          <a:ln>
            <a:noFill/>
          </a:ln>
        </p:spPr>
        <p:txBody>
          <a:bodyPr spcFirstLastPara="1" wrap="square" lIns="91400" tIns="45700" rIns="91400" bIns="45700" anchor="t" anchorCtr="0">
            <a:spAutoFit/>
          </a:bodyPr>
          <a:lstStyle/>
          <a:p>
            <a:pPr marL="0" marR="0" lvl="0" indent="0" algn="ctr" rtl="0">
              <a:lnSpc>
                <a:spcPct val="115000"/>
              </a:lnSpc>
              <a:spcBef>
                <a:spcPts val="0"/>
              </a:spcBef>
              <a:spcAft>
                <a:spcPts val="0"/>
              </a:spcAft>
              <a:buClr>
                <a:srgbClr val="000000"/>
              </a:buClr>
              <a:buSzPts val="1300"/>
              <a:buFont typeface="Arial"/>
              <a:buNone/>
            </a:pPr>
            <a:r>
              <a:rPr lang="en-PH" sz="1300" b="1" i="0" u="none" strike="noStrike" cap="none">
                <a:solidFill>
                  <a:srgbClr val="007CB2"/>
                </a:solidFill>
                <a:latin typeface="Arial"/>
                <a:ea typeface="Arial"/>
                <a:cs typeface="Arial"/>
                <a:sym typeface="Arial"/>
              </a:rPr>
              <a:t>The first UN Supplier Sustainability programme (DRiVE)</a:t>
            </a:r>
            <a:endParaRPr sz="1300" b="0" i="0" u="none" strike="noStrike" cap="none">
              <a:solidFill>
                <a:srgbClr val="007CB2"/>
              </a:solidFill>
              <a:latin typeface="Arial"/>
              <a:ea typeface="Arial"/>
              <a:cs typeface="Arial"/>
              <a:sym typeface="Arial"/>
            </a:endParaRPr>
          </a:p>
        </p:txBody>
      </p:sp>
      <p:sp>
        <p:nvSpPr>
          <p:cNvPr id="312" name="Google Shape;312;p43"/>
          <p:cNvSpPr txBox="1"/>
          <p:nvPr/>
        </p:nvSpPr>
        <p:spPr>
          <a:xfrm>
            <a:off x="760525" y="1350500"/>
            <a:ext cx="5145600" cy="13818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PH" sz="1500" b="0" i="0" u="none" strike="noStrike" cap="none">
                <a:solidFill>
                  <a:schemeClr val="dk1"/>
                </a:solidFill>
                <a:latin typeface="Arial"/>
                <a:ea typeface="Arial"/>
                <a:cs typeface="Arial"/>
                <a:sym typeface="Arial"/>
              </a:rPr>
              <a:t>UNOPS journey with Sustainable Procurement over the last 16 years has not only led  to procurement transformation - it has established our value proposition as a global leader in providing </a:t>
            </a:r>
            <a:r>
              <a:rPr lang="en-PH" sz="1500" b="1" i="0" u="none" strike="noStrike" cap="none">
                <a:solidFill>
                  <a:schemeClr val="dk1"/>
                </a:solidFill>
                <a:latin typeface="Arial"/>
                <a:ea typeface="Arial"/>
                <a:cs typeface="Arial"/>
                <a:sym typeface="Arial"/>
              </a:rPr>
              <a:t>Sustainable Public Procurement solutions.</a:t>
            </a:r>
            <a:endParaRPr sz="1500" b="1" i="0" u="none" strike="noStrike" cap="none">
              <a:solidFill>
                <a:schemeClr val="dk1"/>
              </a:solidFill>
              <a:latin typeface="Arial"/>
              <a:ea typeface="Arial"/>
              <a:cs typeface="Arial"/>
              <a:sym typeface="Arial"/>
            </a:endParaRPr>
          </a:p>
        </p:txBody>
      </p:sp>
      <p:sp>
        <p:nvSpPr>
          <p:cNvPr id="313" name="Google Shape;313;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latin typeface="Arial"/>
                <a:ea typeface="Arial"/>
                <a:cs typeface="Arial"/>
                <a:sym typeface="Arial"/>
              </a:rPr>
              <a:t>Brief history of SP @ UNOPS</a:t>
            </a:r>
            <a:endParaRPr>
              <a:latin typeface="Arial"/>
              <a:ea typeface="Arial"/>
              <a:cs typeface="Arial"/>
              <a:sym typeface="Arial"/>
            </a:endParaRPr>
          </a:p>
        </p:txBody>
      </p:sp>
      <p:pic>
        <p:nvPicPr>
          <p:cNvPr id="314" name="Google Shape;314;p43"/>
          <p:cNvPicPr preferRelativeResize="0"/>
          <p:nvPr/>
        </p:nvPicPr>
        <p:blipFill rotWithShape="1">
          <a:blip r:embed="rId10">
            <a:alphaModFix/>
          </a:blip>
          <a:srcRect/>
          <a:stretch/>
        </p:blipFill>
        <p:spPr>
          <a:xfrm>
            <a:off x="10345342" y="298392"/>
            <a:ext cx="1247334" cy="183333"/>
          </a:xfrm>
          <a:prstGeom prst="rect">
            <a:avLst/>
          </a:prstGeom>
          <a:noFill/>
          <a:ln>
            <a:noFill/>
          </a:ln>
        </p:spPr>
      </p:pic>
      <p:sp>
        <p:nvSpPr>
          <p:cNvPr id="315" name="Google Shape;315;p43"/>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sz="1800">
                <a:solidFill>
                  <a:srgbClr val="0038A8"/>
                </a:solidFill>
              </a:rPr>
              <a:t>6</a:t>
            </a:fld>
            <a:endParaRPr sz="1800">
              <a:solidFill>
                <a:srgbClr val="0038A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4"/>
          <p:cNvPicPr preferRelativeResize="0"/>
          <p:nvPr/>
        </p:nvPicPr>
        <p:blipFill rotWithShape="1">
          <a:blip r:embed="rId3">
            <a:alphaModFix/>
          </a:blip>
          <a:srcRect/>
          <a:stretch/>
        </p:blipFill>
        <p:spPr>
          <a:xfrm>
            <a:off x="7459749" y="4057300"/>
            <a:ext cx="2885600" cy="2010267"/>
          </a:xfrm>
          <a:prstGeom prst="rect">
            <a:avLst/>
          </a:prstGeom>
          <a:noFill/>
          <a:ln>
            <a:noFill/>
          </a:ln>
          <a:effectLst>
            <a:outerShdw blurRad="57150" dist="19050" dir="5400000" algn="bl" rotWithShape="0">
              <a:srgbClr val="000000">
                <a:alpha val="49019"/>
              </a:srgbClr>
            </a:outerShdw>
          </a:effectLst>
        </p:spPr>
      </p:pic>
      <p:pic>
        <p:nvPicPr>
          <p:cNvPr id="321" name="Google Shape;321;p44"/>
          <p:cNvPicPr preferRelativeResize="0"/>
          <p:nvPr/>
        </p:nvPicPr>
        <p:blipFill rotWithShape="1">
          <a:blip r:embed="rId4">
            <a:alphaModFix/>
          </a:blip>
          <a:srcRect/>
          <a:stretch/>
        </p:blipFill>
        <p:spPr>
          <a:xfrm>
            <a:off x="9405967" y="1671500"/>
            <a:ext cx="2135833" cy="2135833"/>
          </a:xfrm>
          <a:prstGeom prst="rect">
            <a:avLst/>
          </a:prstGeom>
          <a:noFill/>
          <a:ln>
            <a:noFill/>
          </a:ln>
          <a:effectLst>
            <a:outerShdw blurRad="57150" dist="19050" dir="5400000" algn="bl" rotWithShape="0">
              <a:srgbClr val="000000">
                <a:alpha val="49019"/>
              </a:srgbClr>
            </a:outerShdw>
          </a:effectLst>
        </p:spPr>
      </p:pic>
      <p:pic>
        <p:nvPicPr>
          <p:cNvPr id="322" name="Google Shape;322;p44"/>
          <p:cNvPicPr preferRelativeResize="0"/>
          <p:nvPr/>
        </p:nvPicPr>
        <p:blipFill rotWithShape="1">
          <a:blip r:embed="rId5">
            <a:alphaModFix/>
          </a:blip>
          <a:srcRect l="1059" t="23537" r="814" b="801"/>
          <a:stretch/>
        </p:blipFill>
        <p:spPr>
          <a:xfrm>
            <a:off x="4031133" y="1671500"/>
            <a:ext cx="5053135" cy="2135844"/>
          </a:xfrm>
          <a:prstGeom prst="rect">
            <a:avLst/>
          </a:prstGeom>
          <a:noFill/>
          <a:ln>
            <a:noFill/>
          </a:ln>
          <a:effectLst>
            <a:outerShdw blurRad="57150" dist="19050" dir="5400000" algn="bl" rotWithShape="0">
              <a:srgbClr val="000000">
                <a:alpha val="49019"/>
              </a:srgbClr>
            </a:outerShdw>
          </a:effectLst>
        </p:spPr>
      </p:pic>
      <p:pic>
        <p:nvPicPr>
          <p:cNvPr id="323" name="Google Shape;323;p44">
            <a:hlinkClick r:id="rId6"/>
          </p:cNvPr>
          <p:cNvPicPr preferRelativeResize="0"/>
          <p:nvPr/>
        </p:nvPicPr>
        <p:blipFill rotWithShape="1">
          <a:blip r:embed="rId7">
            <a:alphaModFix/>
          </a:blip>
          <a:srcRect b="1718"/>
          <a:stretch/>
        </p:blipFill>
        <p:spPr>
          <a:xfrm>
            <a:off x="1418477" y="1671500"/>
            <a:ext cx="2343549" cy="3254501"/>
          </a:xfrm>
          <a:prstGeom prst="rect">
            <a:avLst/>
          </a:prstGeom>
          <a:noFill/>
          <a:ln>
            <a:noFill/>
          </a:ln>
          <a:effectLst>
            <a:outerShdw blurRad="57150" dist="19050" dir="5400000" algn="bl" rotWithShape="0">
              <a:srgbClr val="000000">
                <a:alpha val="49019"/>
              </a:srgbClr>
            </a:outerShdw>
          </a:effectLst>
        </p:spPr>
      </p:pic>
      <p:pic>
        <p:nvPicPr>
          <p:cNvPr id="324" name="Google Shape;324;p44"/>
          <p:cNvPicPr preferRelativeResize="0"/>
          <p:nvPr/>
        </p:nvPicPr>
        <p:blipFill rotWithShape="1">
          <a:blip r:embed="rId8">
            <a:alphaModFix/>
          </a:blip>
          <a:srcRect/>
          <a:stretch/>
        </p:blipFill>
        <p:spPr>
          <a:xfrm>
            <a:off x="4031131" y="4057300"/>
            <a:ext cx="3113068" cy="2010268"/>
          </a:xfrm>
          <a:prstGeom prst="rect">
            <a:avLst/>
          </a:prstGeom>
          <a:noFill/>
          <a:ln>
            <a:noFill/>
          </a:ln>
          <a:effectLst>
            <a:outerShdw blurRad="57150" dist="19050" dir="5400000" algn="bl" rotWithShape="0">
              <a:srgbClr val="000000">
                <a:alpha val="49019"/>
              </a:srgbClr>
            </a:outerShdw>
          </a:effectLst>
        </p:spPr>
      </p:pic>
      <p:sp>
        <p:nvSpPr>
          <p:cNvPr id="325" name="Google Shape;325;p44"/>
          <p:cNvSpPr txBox="1"/>
          <p:nvPr/>
        </p:nvSpPr>
        <p:spPr>
          <a:xfrm>
            <a:off x="10467333" y="4775033"/>
            <a:ext cx="564000" cy="57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PH" sz="3300" b="1" i="0" u="none" strike="noStrike" cap="none">
                <a:solidFill>
                  <a:srgbClr val="004976"/>
                </a:solidFill>
                <a:highlight>
                  <a:schemeClr val="accent5"/>
                </a:highlight>
                <a:latin typeface="Noto Sans"/>
                <a:ea typeface="Noto Sans"/>
                <a:cs typeface="Noto Sans"/>
                <a:sym typeface="Noto Sans"/>
              </a:rPr>
              <a:t>x5</a:t>
            </a:r>
            <a:endParaRPr sz="3300" b="1" i="0" u="none" strike="noStrike" cap="none">
              <a:solidFill>
                <a:srgbClr val="4EC3DF"/>
              </a:solidFill>
              <a:highlight>
                <a:schemeClr val="accent5"/>
              </a:highlight>
              <a:latin typeface="Noto Sans"/>
              <a:ea typeface="Noto Sans"/>
              <a:cs typeface="Noto Sans"/>
              <a:sym typeface="Noto Sans"/>
            </a:endParaRPr>
          </a:p>
        </p:txBody>
      </p:sp>
      <p:pic>
        <p:nvPicPr>
          <p:cNvPr id="326" name="Google Shape;326;p44"/>
          <p:cNvPicPr preferRelativeResize="0"/>
          <p:nvPr/>
        </p:nvPicPr>
        <p:blipFill rotWithShape="1">
          <a:blip r:embed="rId9">
            <a:alphaModFix/>
          </a:blip>
          <a:srcRect/>
          <a:stretch/>
        </p:blipFill>
        <p:spPr>
          <a:xfrm>
            <a:off x="10345342" y="298392"/>
            <a:ext cx="1247334" cy="183333"/>
          </a:xfrm>
          <a:prstGeom prst="rect">
            <a:avLst/>
          </a:prstGeom>
          <a:noFill/>
          <a:ln>
            <a:noFill/>
          </a:ln>
        </p:spPr>
      </p:pic>
      <p:sp>
        <p:nvSpPr>
          <p:cNvPr id="327" name="Google Shape;327;p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UNOPS Leadership in SP</a:t>
            </a:r>
            <a:endParaRPr/>
          </a:p>
        </p:txBody>
      </p:sp>
      <p:sp>
        <p:nvSpPr>
          <p:cNvPr id="328" name="Google Shape;328;p44"/>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title"/>
          </p:nvPr>
        </p:nvSpPr>
        <p:spPr>
          <a:xfrm>
            <a:off x="831850" y="533400"/>
            <a:ext cx="10674300" cy="401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6000"/>
              <a:buNone/>
            </a:pPr>
            <a:r>
              <a:rPr lang="en-PH"/>
              <a:t>3. SP @ UNOPS in action</a:t>
            </a:r>
            <a:endParaRPr/>
          </a:p>
        </p:txBody>
      </p:sp>
      <p:pic>
        <p:nvPicPr>
          <p:cNvPr id="334" name="Google Shape;334;p45"/>
          <p:cNvPicPr preferRelativeResize="0"/>
          <p:nvPr/>
        </p:nvPicPr>
        <p:blipFill rotWithShape="1">
          <a:blip r:embed="rId3">
            <a:alphaModFix/>
          </a:blip>
          <a:srcRect/>
          <a:stretch/>
        </p:blipFill>
        <p:spPr>
          <a:xfrm>
            <a:off x="10345342" y="298392"/>
            <a:ext cx="1247334" cy="183333"/>
          </a:xfrm>
          <a:prstGeom prst="rect">
            <a:avLst/>
          </a:prstGeom>
          <a:noFill/>
          <a:ln>
            <a:noFill/>
          </a:ln>
        </p:spPr>
      </p:pic>
      <p:sp>
        <p:nvSpPr>
          <p:cNvPr id="335" name="Google Shape;335;p4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PH" sz="1300">
                <a:latin typeface="Arial"/>
                <a:ea typeface="Arial"/>
                <a:cs typeface="Arial"/>
                <a:sym typeface="Arial"/>
              </a:rPr>
              <a:t>8</a:t>
            </a:fld>
            <a:endParaRPr sz="13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p:nvPr/>
        </p:nvSpPr>
        <p:spPr>
          <a:xfrm>
            <a:off x="6768667" y="0"/>
            <a:ext cx="5423100" cy="6858000"/>
          </a:xfrm>
          <a:prstGeom prst="rect">
            <a:avLst/>
          </a:prstGeom>
          <a:solidFill>
            <a:srgbClr val="001D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1" name="Google Shape;341;p46"/>
          <p:cNvSpPr/>
          <p:nvPr/>
        </p:nvSpPr>
        <p:spPr>
          <a:xfrm>
            <a:off x="7270562" y="821624"/>
            <a:ext cx="846000" cy="824700"/>
          </a:xfrm>
          <a:prstGeom prst="roundRect">
            <a:avLst>
              <a:gd name="adj" fmla="val 12659"/>
            </a:avLst>
          </a:prstGeom>
          <a:solidFill>
            <a:srgbClr val="26648B"/>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2" name="Google Shape;342;p46"/>
          <p:cNvSpPr/>
          <p:nvPr/>
        </p:nvSpPr>
        <p:spPr>
          <a:xfrm>
            <a:off x="8474102" y="2247882"/>
            <a:ext cx="846000" cy="824700"/>
          </a:xfrm>
          <a:prstGeom prst="roundRect">
            <a:avLst>
              <a:gd name="adj" fmla="val 12659"/>
            </a:avLst>
          </a:prstGeom>
          <a:solidFill>
            <a:srgbClr val="4EC3D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3" name="Google Shape;343;p46"/>
          <p:cNvSpPr/>
          <p:nvPr/>
        </p:nvSpPr>
        <p:spPr>
          <a:xfrm>
            <a:off x="9679426" y="2247882"/>
            <a:ext cx="846000" cy="824700"/>
          </a:xfrm>
          <a:prstGeom prst="roundRect">
            <a:avLst>
              <a:gd name="adj" fmla="val 12659"/>
            </a:avLst>
          </a:prstGeom>
          <a:solidFill>
            <a:srgbClr val="83D5E9"/>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4" name="Google Shape;344;p46"/>
          <p:cNvSpPr/>
          <p:nvPr/>
        </p:nvSpPr>
        <p:spPr>
          <a:xfrm>
            <a:off x="10883881" y="821624"/>
            <a:ext cx="846000" cy="824700"/>
          </a:xfrm>
          <a:prstGeom prst="roundRect">
            <a:avLst>
              <a:gd name="adj" fmla="val 12659"/>
            </a:avLst>
          </a:prstGeom>
          <a:solidFill>
            <a:srgbClr val="FFC215"/>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5" name="Google Shape;345;p46"/>
          <p:cNvSpPr/>
          <p:nvPr/>
        </p:nvSpPr>
        <p:spPr>
          <a:xfrm>
            <a:off x="7262197" y="2261371"/>
            <a:ext cx="846000" cy="824700"/>
          </a:xfrm>
          <a:prstGeom prst="roundRect">
            <a:avLst>
              <a:gd name="adj" fmla="val 12659"/>
            </a:avLst>
          </a:prstGeom>
          <a:solidFill>
            <a:srgbClr val="0092D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6" name="Google Shape;346;p46"/>
          <p:cNvSpPr/>
          <p:nvPr/>
        </p:nvSpPr>
        <p:spPr>
          <a:xfrm>
            <a:off x="8482459" y="821624"/>
            <a:ext cx="846000" cy="824700"/>
          </a:xfrm>
          <a:prstGeom prst="roundRect">
            <a:avLst>
              <a:gd name="adj" fmla="val 12659"/>
            </a:avLst>
          </a:prstGeom>
          <a:solidFill>
            <a:srgbClr val="00A99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47" name="Google Shape;347;p46"/>
          <p:cNvSpPr txBox="1"/>
          <p:nvPr/>
        </p:nvSpPr>
        <p:spPr>
          <a:xfrm>
            <a:off x="10785710" y="1653313"/>
            <a:ext cx="10425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Labour standards</a:t>
            </a:r>
            <a:endParaRPr sz="900" b="0" i="0" u="none" strike="noStrike" cap="none">
              <a:solidFill>
                <a:schemeClr val="lt1"/>
              </a:solidFill>
              <a:latin typeface="Arial"/>
              <a:ea typeface="Arial"/>
              <a:cs typeface="Arial"/>
              <a:sym typeface="Arial"/>
            </a:endParaRPr>
          </a:p>
        </p:txBody>
      </p:sp>
      <p:sp>
        <p:nvSpPr>
          <p:cNvPr id="348" name="Google Shape;348;p46"/>
          <p:cNvSpPr txBox="1"/>
          <p:nvPr/>
        </p:nvSpPr>
        <p:spPr>
          <a:xfrm>
            <a:off x="7172390" y="3089277"/>
            <a:ext cx="10425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Disability inclusion</a:t>
            </a:r>
            <a:endParaRPr sz="900" b="0" i="0" u="none" strike="noStrike" cap="none">
              <a:solidFill>
                <a:schemeClr val="lt1"/>
              </a:solidFill>
              <a:latin typeface="Arial"/>
              <a:ea typeface="Arial"/>
              <a:cs typeface="Arial"/>
              <a:sym typeface="Arial"/>
            </a:endParaRPr>
          </a:p>
        </p:txBody>
      </p:sp>
      <p:sp>
        <p:nvSpPr>
          <p:cNvPr id="349" name="Google Shape;349;p46"/>
          <p:cNvSpPr txBox="1"/>
          <p:nvPr/>
        </p:nvSpPr>
        <p:spPr>
          <a:xfrm>
            <a:off x="8153455" y="1646563"/>
            <a:ext cx="15039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Gender equality and social inclusion</a:t>
            </a:r>
            <a:endParaRPr sz="900" b="0" i="0" u="none" strike="noStrike" cap="none">
              <a:solidFill>
                <a:schemeClr val="lt1"/>
              </a:solidFill>
              <a:latin typeface="Arial"/>
              <a:ea typeface="Arial"/>
              <a:cs typeface="Arial"/>
              <a:sym typeface="Arial"/>
            </a:endParaRPr>
          </a:p>
        </p:txBody>
      </p:sp>
      <p:sp>
        <p:nvSpPr>
          <p:cNvPr id="350" name="Google Shape;350;p46"/>
          <p:cNvSpPr txBox="1"/>
          <p:nvPr/>
        </p:nvSpPr>
        <p:spPr>
          <a:xfrm>
            <a:off x="7112813" y="1653308"/>
            <a:ext cx="11613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Environmental sustainability</a:t>
            </a:r>
            <a:endParaRPr sz="900" b="0" i="0" u="none" strike="noStrike" cap="none">
              <a:solidFill>
                <a:schemeClr val="lt1"/>
              </a:solidFill>
              <a:latin typeface="Arial"/>
              <a:ea typeface="Arial"/>
              <a:cs typeface="Arial"/>
              <a:sym typeface="Arial"/>
            </a:endParaRPr>
          </a:p>
        </p:txBody>
      </p:sp>
      <p:sp>
        <p:nvSpPr>
          <p:cNvPr id="351" name="Google Shape;351;p46"/>
          <p:cNvSpPr txBox="1"/>
          <p:nvPr/>
        </p:nvSpPr>
        <p:spPr>
          <a:xfrm>
            <a:off x="8384295" y="3075787"/>
            <a:ext cx="10425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Health and safety</a:t>
            </a:r>
            <a:endParaRPr sz="900" b="0" i="0" u="none" strike="noStrike" cap="none">
              <a:solidFill>
                <a:schemeClr val="lt1"/>
              </a:solidFill>
              <a:latin typeface="Arial"/>
              <a:ea typeface="Arial"/>
              <a:cs typeface="Arial"/>
              <a:sym typeface="Arial"/>
            </a:endParaRPr>
          </a:p>
        </p:txBody>
      </p:sp>
      <p:sp>
        <p:nvSpPr>
          <p:cNvPr id="352" name="Google Shape;352;p46"/>
          <p:cNvSpPr txBox="1"/>
          <p:nvPr/>
        </p:nvSpPr>
        <p:spPr>
          <a:xfrm>
            <a:off x="9350496" y="3072822"/>
            <a:ext cx="15039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Environment, social and governance mgmt systems</a:t>
            </a:r>
            <a:endParaRPr sz="900" b="0" i="0" u="none" strike="noStrike" cap="none">
              <a:solidFill>
                <a:schemeClr val="lt1"/>
              </a:solidFill>
              <a:latin typeface="Arial"/>
              <a:ea typeface="Arial"/>
              <a:cs typeface="Arial"/>
              <a:sym typeface="Arial"/>
            </a:endParaRPr>
          </a:p>
        </p:txBody>
      </p:sp>
      <p:grpSp>
        <p:nvGrpSpPr>
          <p:cNvPr id="353" name="Google Shape;353;p46"/>
          <p:cNvGrpSpPr/>
          <p:nvPr/>
        </p:nvGrpSpPr>
        <p:grpSpPr>
          <a:xfrm>
            <a:off x="7470562" y="994094"/>
            <a:ext cx="445354" cy="492758"/>
            <a:chOff x="3998650" y="2306825"/>
            <a:chExt cx="1052100" cy="1101875"/>
          </a:xfrm>
        </p:grpSpPr>
        <p:sp>
          <p:nvSpPr>
            <p:cNvPr id="354" name="Google Shape;354;p46"/>
            <p:cNvSpPr/>
            <p:nvPr/>
          </p:nvSpPr>
          <p:spPr>
            <a:xfrm>
              <a:off x="3998650" y="2306825"/>
              <a:ext cx="932500" cy="1101875"/>
            </a:xfrm>
            <a:custGeom>
              <a:avLst/>
              <a:gdLst/>
              <a:ahLst/>
              <a:cxnLst/>
              <a:rect l="l" t="t" r="r" b="b"/>
              <a:pathLst>
                <a:path w="37300" h="44075" extrusionOk="0">
                  <a:moveTo>
                    <a:pt x="33320" y="1610"/>
                  </a:moveTo>
                  <a:lnTo>
                    <a:pt x="33214" y="2372"/>
                  </a:lnTo>
                  <a:lnTo>
                    <a:pt x="32812" y="3854"/>
                  </a:lnTo>
                  <a:lnTo>
                    <a:pt x="32177" y="5208"/>
                  </a:lnTo>
                  <a:lnTo>
                    <a:pt x="31309" y="6415"/>
                  </a:lnTo>
                  <a:lnTo>
                    <a:pt x="30271" y="7452"/>
                  </a:lnTo>
                  <a:lnTo>
                    <a:pt x="29044" y="8320"/>
                  </a:lnTo>
                  <a:lnTo>
                    <a:pt x="27710" y="8955"/>
                  </a:lnTo>
                  <a:lnTo>
                    <a:pt x="26228" y="9379"/>
                  </a:lnTo>
                  <a:lnTo>
                    <a:pt x="25466" y="9463"/>
                  </a:lnTo>
                  <a:lnTo>
                    <a:pt x="25551" y="8701"/>
                  </a:lnTo>
                  <a:lnTo>
                    <a:pt x="25953" y="7219"/>
                  </a:lnTo>
                  <a:lnTo>
                    <a:pt x="26609" y="5886"/>
                  </a:lnTo>
                  <a:lnTo>
                    <a:pt x="27456" y="4658"/>
                  </a:lnTo>
                  <a:lnTo>
                    <a:pt x="28514" y="3621"/>
                  </a:lnTo>
                  <a:lnTo>
                    <a:pt x="29721" y="2753"/>
                  </a:lnTo>
                  <a:lnTo>
                    <a:pt x="31076" y="2118"/>
                  </a:lnTo>
                  <a:lnTo>
                    <a:pt x="32558" y="1716"/>
                  </a:lnTo>
                  <a:lnTo>
                    <a:pt x="33320" y="1610"/>
                  </a:lnTo>
                  <a:close/>
                  <a:moveTo>
                    <a:pt x="17126" y="9548"/>
                  </a:moveTo>
                  <a:lnTo>
                    <a:pt x="17740" y="9633"/>
                  </a:lnTo>
                  <a:lnTo>
                    <a:pt x="18883" y="9993"/>
                  </a:lnTo>
                  <a:lnTo>
                    <a:pt x="19941" y="10501"/>
                  </a:lnTo>
                  <a:lnTo>
                    <a:pt x="20894" y="11199"/>
                  </a:lnTo>
                  <a:lnTo>
                    <a:pt x="21719" y="12025"/>
                  </a:lnTo>
                  <a:lnTo>
                    <a:pt x="22418" y="12977"/>
                  </a:lnTo>
                  <a:lnTo>
                    <a:pt x="22926" y="14036"/>
                  </a:lnTo>
                  <a:lnTo>
                    <a:pt x="23286" y="15179"/>
                  </a:lnTo>
                  <a:lnTo>
                    <a:pt x="23370" y="15793"/>
                  </a:lnTo>
                  <a:lnTo>
                    <a:pt x="22757" y="15708"/>
                  </a:lnTo>
                  <a:lnTo>
                    <a:pt x="21613" y="15348"/>
                  </a:lnTo>
                  <a:lnTo>
                    <a:pt x="20534" y="14840"/>
                  </a:lnTo>
                  <a:lnTo>
                    <a:pt x="19581" y="14142"/>
                  </a:lnTo>
                  <a:lnTo>
                    <a:pt x="18756" y="13316"/>
                  </a:lnTo>
                  <a:lnTo>
                    <a:pt x="18078" y="12363"/>
                  </a:lnTo>
                  <a:lnTo>
                    <a:pt x="17549" y="11305"/>
                  </a:lnTo>
                  <a:lnTo>
                    <a:pt x="17210" y="10162"/>
                  </a:lnTo>
                  <a:lnTo>
                    <a:pt x="17126" y="9548"/>
                  </a:lnTo>
                  <a:close/>
                  <a:moveTo>
                    <a:pt x="4763" y="25403"/>
                  </a:moveTo>
                  <a:lnTo>
                    <a:pt x="4763" y="33342"/>
                  </a:lnTo>
                  <a:lnTo>
                    <a:pt x="1588" y="33342"/>
                  </a:lnTo>
                  <a:lnTo>
                    <a:pt x="1588" y="25403"/>
                  </a:lnTo>
                  <a:close/>
                  <a:moveTo>
                    <a:pt x="24619" y="25403"/>
                  </a:moveTo>
                  <a:lnTo>
                    <a:pt x="25508" y="25425"/>
                  </a:lnTo>
                  <a:lnTo>
                    <a:pt x="27223" y="25784"/>
                  </a:lnTo>
                  <a:lnTo>
                    <a:pt x="28790" y="26441"/>
                  </a:lnTo>
                  <a:lnTo>
                    <a:pt x="30166" y="27393"/>
                  </a:lnTo>
                  <a:lnTo>
                    <a:pt x="31351" y="28579"/>
                  </a:lnTo>
                  <a:lnTo>
                    <a:pt x="32304" y="29955"/>
                  </a:lnTo>
                  <a:lnTo>
                    <a:pt x="32960" y="31521"/>
                  </a:lnTo>
                  <a:lnTo>
                    <a:pt x="33320" y="33236"/>
                  </a:lnTo>
                  <a:lnTo>
                    <a:pt x="33341" y="34125"/>
                  </a:lnTo>
                  <a:lnTo>
                    <a:pt x="33320" y="34781"/>
                  </a:lnTo>
                  <a:lnTo>
                    <a:pt x="33129" y="36073"/>
                  </a:lnTo>
                  <a:lnTo>
                    <a:pt x="32960" y="36708"/>
                  </a:lnTo>
                  <a:lnTo>
                    <a:pt x="27795" y="34760"/>
                  </a:lnTo>
                  <a:lnTo>
                    <a:pt x="27795" y="33236"/>
                  </a:lnTo>
                  <a:lnTo>
                    <a:pt x="27774" y="32791"/>
                  </a:lnTo>
                  <a:lnTo>
                    <a:pt x="27541" y="31945"/>
                  </a:lnTo>
                  <a:lnTo>
                    <a:pt x="27117" y="31183"/>
                  </a:lnTo>
                  <a:lnTo>
                    <a:pt x="26525" y="30569"/>
                  </a:lnTo>
                  <a:lnTo>
                    <a:pt x="26144" y="30315"/>
                  </a:lnTo>
                  <a:lnTo>
                    <a:pt x="20089" y="26674"/>
                  </a:lnTo>
                  <a:lnTo>
                    <a:pt x="20597" y="26356"/>
                  </a:lnTo>
                  <a:lnTo>
                    <a:pt x="21677" y="25890"/>
                  </a:lnTo>
                  <a:lnTo>
                    <a:pt x="22820" y="25573"/>
                  </a:lnTo>
                  <a:lnTo>
                    <a:pt x="24006" y="25403"/>
                  </a:lnTo>
                  <a:close/>
                  <a:moveTo>
                    <a:pt x="14607" y="25382"/>
                  </a:moveTo>
                  <a:lnTo>
                    <a:pt x="15093" y="25509"/>
                  </a:lnTo>
                  <a:lnTo>
                    <a:pt x="15305" y="25636"/>
                  </a:lnTo>
                  <a:lnTo>
                    <a:pt x="17295" y="26822"/>
                  </a:lnTo>
                  <a:lnTo>
                    <a:pt x="17994" y="27245"/>
                  </a:lnTo>
                  <a:lnTo>
                    <a:pt x="18713" y="27668"/>
                  </a:lnTo>
                  <a:lnTo>
                    <a:pt x="25339" y="31648"/>
                  </a:lnTo>
                  <a:lnTo>
                    <a:pt x="25530" y="31775"/>
                  </a:lnTo>
                  <a:lnTo>
                    <a:pt x="25847" y="32114"/>
                  </a:lnTo>
                  <a:lnTo>
                    <a:pt x="26080" y="32516"/>
                  </a:lnTo>
                  <a:lnTo>
                    <a:pt x="26186" y="32961"/>
                  </a:lnTo>
                  <a:lnTo>
                    <a:pt x="26207" y="33215"/>
                  </a:lnTo>
                  <a:lnTo>
                    <a:pt x="26207" y="34167"/>
                  </a:lnTo>
                  <a:lnTo>
                    <a:pt x="17761" y="30992"/>
                  </a:lnTo>
                  <a:lnTo>
                    <a:pt x="17591" y="30928"/>
                  </a:lnTo>
                  <a:lnTo>
                    <a:pt x="17295" y="30950"/>
                  </a:lnTo>
                  <a:lnTo>
                    <a:pt x="17020" y="31077"/>
                  </a:lnTo>
                  <a:lnTo>
                    <a:pt x="16787" y="31310"/>
                  </a:lnTo>
                  <a:lnTo>
                    <a:pt x="16723" y="31458"/>
                  </a:lnTo>
                  <a:lnTo>
                    <a:pt x="16681" y="31627"/>
                  </a:lnTo>
                  <a:lnTo>
                    <a:pt x="16702" y="31923"/>
                  </a:lnTo>
                  <a:lnTo>
                    <a:pt x="16829" y="32199"/>
                  </a:lnTo>
                  <a:lnTo>
                    <a:pt x="17062" y="32431"/>
                  </a:lnTo>
                  <a:lnTo>
                    <a:pt x="17210" y="32495"/>
                  </a:lnTo>
                  <a:lnTo>
                    <a:pt x="32367" y="38189"/>
                  </a:lnTo>
                  <a:lnTo>
                    <a:pt x="33108" y="38465"/>
                  </a:lnTo>
                  <a:lnTo>
                    <a:pt x="33849" y="38761"/>
                  </a:lnTo>
                  <a:lnTo>
                    <a:pt x="34569" y="39036"/>
                  </a:lnTo>
                  <a:lnTo>
                    <a:pt x="34823" y="39142"/>
                  </a:lnTo>
                  <a:lnTo>
                    <a:pt x="35267" y="39481"/>
                  </a:lnTo>
                  <a:lnTo>
                    <a:pt x="35564" y="39925"/>
                  </a:lnTo>
                  <a:lnTo>
                    <a:pt x="35733" y="40433"/>
                  </a:lnTo>
                  <a:lnTo>
                    <a:pt x="35754" y="40730"/>
                  </a:lnTo>
                  <a:lnTo>
                    <a:pt x="35712" y="41090"/>
                  </a:lnTo>
                  <a:lnTo>
                    <a:pt x="35394" y="41767"/>
                  </a:lnTo>
                  <a:lnTo>
                    <a:pt x="35119" y="42042"/>
                  </a:lnTo>
                  <a:lnTo>
                    <a:pt x="34802" y="42275"/>
                  </a:lnTo>
                  <a:lnTo>
                    <a:pt x="34082" y="42508"/>
                  </a:lnTo>
                  <a:lnTo>
                    <a:pt x="33701" y="42487"/>
                  </a:lnTo>
                  <a:lnTo>
                    <a:pt x="31076" y="42169"/>
                  </a:lnTo>
                  <a:lnTo>
                    <a:pt x="29933" y="42042"/>
                  </a:lnTo>
                  <a:lnTo>
                    <a:pt x="28663" y="41894"/>
                  </a:lnTo>
                  <a:lnTo>
                    <a:pt x="18819" y="40645"/>
                  </a:lnTo>
                  <a:lnTo>
                    <a:pt x="18480" y="40581"/>
                  </a:lnTo>
                  <a:lnTo>
                    <a:pt x="18184" y="40539"/>
                  </a:lnTo>
                  <a:lnTo>
                    <a:pt x="17655" y="40264"/>
                  </a:lnTo>
                  <a:lnTo>
                    <a:pt x="17422" y="40095"/>
                  </a:lnTo>
                  <a:lnTo>
                    <a:pt x="16660" y="39311"/>
                  </a:lnTo>
                  <a:lnTo>
                    <a:pt x="14924" y="37597"/>
                  </a:lnTo>
                  <a:lnTo>
                    <a:pt x="10860" y="33553"/>
                  </a:lnTo>
                  <a:lnTo>
                    <a:pt x="10733" y="33448"/>
                  </a:lnTo>
                  <a:lnTo>
                    <a:pt x="10458" y="33321"/>
                  </a:lnTo>
                  <a:lnTo>
                    <a:pt x="6351" y="33321"/>
                  </a:lnTo>
                  <a:lnTo>
                    <a:pt x="6351" y="25382"/>
                  </a:lnTo>
                  <a:close/>
                  <a:moveTo>
                    <a:pt x="33447" y="1"/>
                  </a:moveTo>
                  <a:lnTo>
                    <a:pt x="32113" y="191"/>
                  </a:lnTo>
                  <a:lnTo>
                    <a:pt x="30843" y="530"/>
                  </a:lnTo>
                  <a:lnTo>
                    <a:pt x="29658" y="1017"/>
                  </a:lnTo>
                  <a:lnTo>
                    <a:pt x="28536" y="1652"/>
                  </a:lnTo>
                  <a:lnTo>
                    <a:pt x="27498" y="2414"/>
                  </a:lnTo>
                  <a:lnTo>
                    <a:pt x="26567" y="3303"/>
                  </a:lnTo>
                  <a:lnTo>
                    <a:pt x="25763" y="4298"/>
                  </a:lnTo>
                  <a:lnTo>
                    <a:pt x="25403" y="4849"/>
                  </a:lnTo>
                  <a:lnTo>
                    <a:pt x="25403" y="3176"/>
                  </a:lnTo>
                  <a:lnTo>
                    <a:pt x="25403" y="3007"/>
                  </a:lnTo>
                  <a:lnTo>
                    <a:pt x="25276" y="2710"/>
                  </a:lnTo>
                  <a:lnTo>
                    <a:pt x="25064" y="2499"/>
                  </a:lnTo>
                  <a:lnTo>
                    <a:pt x="24789" y="2393"/>
                  </a:lnTo>
                  <a:lnTo>
                    <a:pt x="24619" y="2372"/>
                  </a:lnTo>
                  <a:lnTo>
                    <a:pt x="24450" y="2393"/>
                  </a:lnTo>
                  <a:lnTo>
                    <a:pt x="24154" y="2499"/>
                  </a:lnTo>
                  <a:lnTo>
                    <a:pt x="23942" y="2710"/>
                  </a:lnTo>
                  <a:lnTo>
                    <a:pt x="23836" y="3007"/>
                  </a:lnTo>
                  <a:lnTo>
                    <a:pt x="23815" y="3176"/>
                  </a:lnTo>
                  <a:lnTo>
                    <a:pt x="23815" y="12258"/>
                  </a:lnTo>
                  <a:lnTo>
                    <a:pt x="23519" y="11771"/>
                  </a:lnTo>
                  <a:lnTo>
                    <a:pt x="22841" y="10882"/>
                  </a:lnTo>
                  <a:lnTo>
                    <a:pt x="22058" y="10077"/>
                  </a:lnTo>
                  <a:lnTo>
                    <a:pt x="21169" y="9400"/>
                  </a:lnTo>
                  <a:lnTo>
                    <a:pt x="20195" y="8828"/>
                  </a:lnTo>
                  <a:lnTo>
                    <a:pt x="19137" y="8384"/>
                  </a:lnTo>
                  <a:lnTo>
                    <a:pt x="18036" y="8087"/>
                  </a:lnTo>
                  <a:lnTo>
                    <a:pt x="16872" y="7918"/>
                  </a:lnTo>
                  <a:lnTo>
                    <a:pt x="16110" y="7918"/>
                  </a:lnTo>
                  <a:lnTo>
                    <a:pt x="15834" y="8045"/>
                  </a:lnTo>
                  <a:lnTo>
                    <a:pt x="15623" y="8257"/>
                  </a:lnTo>
                  <a:lnTo>
                    <a:pt x="15496" y="8532"/>
                  </a:lnTo>
                  <a:lnTo>
                    <a:pt x="15496" y="8701"/>
                  </a:lnTo>
                  <a:lnTo>
                    <a:pt x="15517" y="9569"/>
                  </a:lnTo>
                  <a:lnTo>
                    <a:pt x="15834" y="11241"/>
                  </a:lnTo>
                  <a:lnTo>
                    <a:pt x="16491" y="12808"/>
                  </a:lnTo>
                  <a:lnTo>
                    <a:pt x="17443" y="14226"/>
                  </a:lnTo>
                  <a:lnTo>
                    <a:pt x="18036" y="14861"/>
                  </a:lnTo>
                  <a:lnTo>
                    <a:pt x="18629" y="15433"/>
                  </a:lnTo>
                  <a:lnTo>
                    <a:pt x="19962" y="16343"/>
                  </a:lnTo>
                  <a:lnTo>
                    <a:pt x="21423" y="16999"/>
                  </a:lnTo>
                  <a:lnTo>
                    <a:pt x="23011" y="17359"/>
                  </a:lnTo>
                  <a:lnTo>
                    <a:pt x="23815" y="17402"/>
                  </a:lnTo>
                  <a:lnTo>
                    <a:pt x="23815" y="23816"/>
                  </a:lnTo>
                  <a:lnTo>
                    <a:pt x="23116" y="23879"/>
                  </a:lnTo>
                  <a:lnTo>
                    <a:pt x="21740" y="24197"/>
                  </a:lnTo>
                  <a:lnTo>
                    <a:pt x="20407" y="24684"/>
                  </a:lnTo>
                  <a:lnTo>
                    <a:pt x="19158" y="25340"/>
                  </a:lnTo>
                  <a:lnTo>
                    <a:pt x="18586" y="25742"/>
                  </a:lnTo>
                  <a:lnTo>
                    <a:pt x="16131" y="24260"/>
                  </a:lnTo>
                  <a:lnTo>
                    <a:pt x="15707" y="24049"/>
                  </a:lnTo>
                  <a:lnTo>
                    <a:pt x="14839" y="23795"/>
                  </a:lnTo>
                  <a:lnTo>
                    <a:pt x="635" y="23795"/>
                  </a:lnTo>
                  <a:lnTo>
                    <a:pt x="339" y="23922"/>
                  </a:lnTo>
                  <a:lnTo>
                    <a:pt x="127" y="24133"/>
                  </a:lnTo>
                  <a:lnTo>
                    <a:pt x="21" y="24408"/>
                  </a:lnTo>
                  <a:lnTo>
                    <a:pt x="0" y="24578"/>
                  </a:lnTo>
                  <a:lnTo>
                    <a:pt x="0" y="34104"/>
                  </a:lnTo>
                  <a:lnTo>
                    <a:pt x="21" y="34273"/>
                  </a:lnTo>
                  <a:lnTo>
                    <a:pt x="127" y="34548"/>
                  </a:lnTo>
                  <a:lnTo>
                    <a:pt x="339" y="34760"/>
                  </a:lnTo>
                  <a:lnTo>
                    <a:pt x="635" y="34887"/>
                  </a:lnTo>
                  <a:lnTo>
                    <a:pt x="805" y="34908"/>
                  </a:lnTo>
                  <a:lnTo>
                    <a:pt x="9928" y="34908"/>
                  </a:lnTo>
                  <a:lnTo>
                    <a:pt x="16279" y="41195"/>
                  </a:lnTo>
                  <a:lnTo>
                    <a:pt x="16702" y="41576"/>
                  </a:lnTo>
                  <a:lnTo>
                    <a:pt x="17697" y="42063"/>
                  </a:lnTo>
                  <a:lnTo>
                    <a:pt x="18248" y="42148"/>
                  </a:lnTo>
                  <a:lnTo>
                    <a:pt x="18396" y="42148"/>
                  </a:lnTo>
                  <a:lnTo>
                    <a:pt x="28663" y="43439"/>
                  </a:lnTo>
                  <a:lnTo>
                    <a:pt x="33447" y="44053"/>
                  </a:lnTo>
                  <a:lnTo>
                    <a:pt x="33658" y="44074"/>
                  </a:lnTo>
                  <a:lnTo>
                    <a:pt x="34188" y="44074"/>
                  </a:lnTo>
                  <a:lnTo>
                    <a:pt x="34780" y="43968"/>
                  </a:lnTo>
                  <a:lnTo>
                    <a:pt x="35373" y="43757"/>
                  </a:lnTo>
                  <a:lnTo>
                    <a:pt x="35881" y="43439"/>
                  </a:lnTo>
                  <a:lnTo>
                    <a:pt x="36135" y="43228"/>
                  </a:lnTo>
                  <a:lnTo>
                    <a:pt x="36389" y="42995"/>
                  </a:lnTo>
                  <a:lnTo>
                    <a:pt x="36834" y="42402"/>
                  </a:lnTo>
                  <a:lnTo>
                    <a:pt x="37130" y="41767"/>
                  </a:lnTo>
                  <a:lnTo>
                    <a:pt x="37278" y="41068"/>
                  </a:lnTo>
                  <a:lnTo>
                    <a:pt x="37299" y="40687"/>
                  </a:lnTo>
                  <a:lnTo>
                    <a:pt x="37278" y="40179"/>
                  </a:lnTo>
                  <a:lnTo>
                    <a:pt x="36961" y="39184"/>
                  </a:lnTo>
                  <a:lnTo>
                    <a:pt x="36389" y="38338"/>
                  </a:lnTo>
                  <a:lnTo>
                    <a:pt x="35585" y="37703"/>
                  </a:lnTo>
                  <a:lnTo>
                    <a:pt x="35119" y="37491"/>
                  </a:lnTo>
                  <a:lnTo>
                    <a:pt x="34463" y="37258"/>
                  </a:lnTo>
                  <a:lnTo>
                    <a:pt x="34675" y="36496"/>
                  </a:lnTo>
                  <a:lnTo>
                    <a:pt x="34907" y="34929"/>
                  </a:lnTo>
                  <a:lnTo>
                    <a:pt x="34929" y="34125"/>
                  </a:lnTo>
                  <a:lnTo>
                    <a:pt x="34907" y="33130"/>
                  </a:lnTo>
                  <a:lnTo>
                    <a:pt x="34526" y="31204"/>
                  </a:lnTo>
                  <a:lnTo>
                    <a:pt x="33807" y="29426"/>
                  </a:lnTo>
                  <a:lnTo>
                    <a:pt x="32791" y="27817"/>
                  </a:lnTo>
                  <a:lnTo>
                    <a:pt x="31499" y="26441"/>
                  </a:lnTo>
                  <a:lnTo>
                    <a:pt x="29975" y="25298"/>
                  </a:lnTo>
                  <a:lnTo>
                    <a:pt x="28260" y="24472"/>
                  </a:lnTo>
                  <a:lnTo>
                    <a:pt x="26398" y="23943"/>
                  </a:lnTo>
                  <a:lnTo>
                    <a:pt x="25403" y="23837"/>
                  </a:lnTo>
                  <a:lnTo>
                    <a:pt x="25403" y="11093"/>
                  </a:lnTo>
                  <a:lnTo>
                    <a:pt x="26398" y="10966"/>
                  </a:lnTo>
                  <a:lnTo>
                    <a:pt x="28260" y="10458"/>
                  </a:lnTo>
                  <a:lnTo>
                    <a:pt x="29975" y="9633"/>
                  </a:lnTo>
                  <a:lnTo>
                    <a:pt x="31499" y="8490"/>
                  </a:lnTo>
                  <a:lnTo>
                    <a:pt x="32791" y="7114"/>
                  </a:lnTo>
                  <a:lnTo>
                    <a:pt x="33807" y="5505"/>
                  </a:lnTo>
                  <a:lnTo>
                    <a:pt x="34526" y="3727"/>
                  </a:lnTo>
                  <a:lnTo>
                    <a:pt x="34907" y="1800"/>
                  </a:lnTo>
                  <a:lnTo>
                    <a:pt x="34929" y="784"/>
                  </a:lnTo>
                  <a:lnTo>
                    <a:pt x="34929" y="615"/>
                  </a:lnTo>
                  <a:lnTo>
                    <a:pt x="34802" y="340"/>
                  </a:lnTo>
                  <a:lnTo>
                    <a:pt x="34590" y="128"/>
                  </a:lnTo>
                  <a:lnTo>
                    <a:pt x="34315"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355" name="Google Shape;355;p46"/>
            <p:cNvSpPr/>
            <p:nvPr/>
          </p:nvSpPr>
          <p:spPr>
            <a:xfrm>
              <a:off x="4177525" y="2604250"/>
              <a:ext cx="277850" cy="277875"/>
            </a:xfrm>
            <a:custGeom>
              <a:avLst/>
              <a:gdLst/>
              <a:ahLst/>
              <a:cxnLst/>
              <a:rect l="l" t="t" r="r" b="b"/>
              <a:pathLst>
                <a:path w="11114" h="11115" extrusionOk="0">
                  <a:moveTo>
                    <a:pt x="5525" y="2393"/>
                  </a:moveTo>
                  <a:lnTo>
                    <a:pt x="6478" y="4192"/>
                  </a:lnTo>
                  <a:lnTo>
                    <a:pt x="6605" y="4383"/>
                  </a:lnTo>
                  <a:lnTo>
                    <a:pt x="6795" y="4510"/>
                  </a:lnTo>
                  <a:lnTo>
                    <a:pt x="8679" y="5547"/>
                  </a:lnTo>
                  <a:lnTo>
                    <a:pt x="6859" y="6521"/>
                  </a:lnTo>
                  <a:lnTo>
                    <a:pt x="6668" y="6648"/>
                  </a:lnTo>
                  <a:lnTo>
                    <a:pt x="6541" y="6838"/>
                  </a:lnTo>
                  <a:lnTo>
                    <a:pt x="5546" y="8659"/>
                  </a:lnTo>
                  <a:lnTo>
                    <a:pt x="4530" y="6775"/>
                  </a:lnTo>
                  <a:lnTo>
                    <a:pt x="4382" y="6584"/>
                  </a:lnTo>
                  <a:lnTo>
                    <a:pt x="4213" y="6457"/>
                  </a:lnTo>
                  <a:lnTo>
                    <a:pt x="2413" y="5505"/>
                  </a:lnTo>
                  <a:lnTo>
                    <a:pt x="4170" y="4425"/>
                  </a:lnTo>
                  <a:lnTo>
                    <a:pt x="4340" y="4298"/>
                  </a:lnTo>
                  <a:lnTo>
                    <a:pt x="4446" y="4150"/>
                  </a:lnTo>
                  <a:lnTo>
                    <a:pt x="5525" y="2393"/>
                  </a:lnTo>
                  <a:close/>
                  <a:moveTo>
                    <a:pt x="5356" y="1"/>
                  </a:moveTo>
                  <a:lnTo>
                    <a:pt x="4996" y="212"/>
                  </a:lnTo>
                  <a:lnTo>
                    <a:pt x="4869" y="382"/>
                  </a:lnTo>
                  <a:lnTo>
                    <a:pt x="3176" y="3176"/>
                  </a:lnTo>
                  <a:lnTo>
                    <a:pt x="360" y="4870"/>
                  </a:lnTo>
                  <a:lnTo>
                    <a:pt x="191" y="5018"/>
                  </a:lnTo>
                  <a:lnTo>
                    <a:pt x="0" y="5378"/>
                  </a:lnTo>
                  <a:lnTo>
                    <a:pt x="0" y="5589"/>
                  </a:lnTo>
                  <a:lnTo>
                    <a:pt x="21" y="5801"/>
                  </a:lnTo>
                  <a:lnTo>
                    <a:pt x="233" y="6140"/>
                  </a:lnTo>
                  <a:lnTo>
                    <a:pt x="424" y="6288"/>
                  </a:lnTo>
                  <a:lnTo>
                    <a:pt x="3218" y="7791"/>
                  </a:lnTo>
                  <a:lnTo>
                    <a:pt x="4869" y="10733"/>
                  </a:lnTo>
                  <a:lnTo>
                    <a:pt x="4975" y="10881"/>
                  </a:lnTo>
                  <a:lnTo>
                    <a:pt x="5335" y="11093"/>
                  </a:lnTo>
                  <a:lnTo>
                    <a:pt x="5546" y="11114"/>
                  </a:lnTo>
                  <a:lnTo>
                    <a:pt x="5758" y="11093"/>
                  </a:lnTo>
                  <a:lnTo>
                    <a:pt x="6118" y="10881"/>
                  </a:lnTo>
                  <a:lnTo>
                    <a:pt x="6245" y="10691"/>
                  </a:lnTo>
                  <a:lnTo>
                    <a:pt x="7811" y="7812"/>
                  </a:lnTo>
                  <a:lnTo>
                    <a:pt x="10690" y="6246"/>
                  </a:lnTo>
                  <a:lnTo>
                    <a:pt x="10881" y="6140"/>
                  </a:lnTo>
                  <a:lnTo>
                    <a:pt x="11093" y="5780"/>
                  </a:lnTo>
                  <a:lnTo>
                    <a:pt x="11114" y="5568"/>
                  </a:lnTo>
                  <a:lnTo>
                    <a:pt x="11093" y="5356"/>
                  </a:lnTo>
                  <a:lnTo>
                    <a:pt x="10881" y="4997"/>
                  </a:lnTo>
                  <a:lnTo>
                    <a:pt x="10712" y="4870"/>
                  </a:lnTo>
                  <a:lnTo>
                    <a:pt x="7769" y="3240"/>
                  </a:lnTo>
                  <a:lnTo>
                    <a:pt x="6266" y="424"/>
                  </a:lnTo>
                  <a:lnTo>
                    <a:pt x="6160" y="255"/>
                  </a:lnTo>
                  <a:lnTo>
                    <a:pt x="5800" y="43"/>
                  </a:lnTo>
                  <a:lnTo>
                    <a:pt x="5589"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356" name="Google Shape;356;p46"/>
            <p:cNvSpPr/>
            <p:nvPr/>
          </p:nvSpPr>
          <p:spPr>
            <a:xfrm>
              <a:off x="4088600" y="2395225"/>
              <a:ext cx="218075" cy="218575"/>
            </a:xfrm>
            <a:custGeom>
              <a:avLst/>
              <a:gdLst/>
              <a:ahLst/>
              <a:cxnLst/>
              <a:rect l="l" t="t" r="r" b="b"/>
              <a:pathLst>
                <a:path w="8723" h="8743" extrusionOk="0">
                  <a:moveTo>
                    <a:pt x="4319" y="2413"/>
                  </a:moveTo>
                  <a:lnTo>
                    <a:pt x="4870" y="3451"/>
                  </a:lnTo>
                  <a:lnTo>
                    <a:pt x="5018" y="3641"/>
                  </a:lnTo>
                  <a:lnTo>
                    <a:pt x="5187" y="3768"/>
                  </a:lnTo>
                  <a:lnTo>
                    <a:pt x="6288" y="4382"/>
                  </a:lnTo>
                  <a:lnTo>
                    <a:pt x="5251" y="4932"/>
                  </a:lnTo>
                  <a:lnTo>
                    <a:pt x="5060" y="5059"/>
                  </a:lnTo>
                  <a:lnTo>
                    <a:pt x="4933" y="5250"/>
                  </a:lnTo>
                  <a:lnTo>
                    <a:pt x="4383" y="6287"/>
                  </a:lnTo>
                  <a:lnTo>
                    <a:pt x="3769" y="5186"/>
                  </a:lnTo>
                  <a:lnTo>
                    <a:pt x="3642" y="5017"/>
                  </a:lnTo>
                  <a:lnTo>
                    <a:pt x="3451" y="4869"/>
                  </a:lnTo>
                  <a:lnTo>
                    <a:pt x="2414" y="4318"/>
                  </a:lnTo>
                  <a:lnTo>
                    <a:pt x="3430" y="3705"/>
                  </a:lnTo>
                  <a:lnTo>
                    <a:pt x="3578" y="3599"/>
                  </a:lnTo>
                  <a:lnTo>
                    <a:pt x="3684" y="3451"/>
                  </a:lnTo>
                  <a:lnTo>
                    <a:pt x="4319" y="2413"/>
                  </a:lnTo>
                  <a:close/>
                  <a:moveTo>
                    <a:pt x="4362" y="0"/>
                  </a:moveTo>
                  <a:lnTo>
                    <a:pt x="4150" y="21"/>
                  </a:lnTo>
                  <a:lnTo>
                    <a:pt x="3790" y="212"/>
                  </a:lnTo>
                  <a:lnTo>
                    <a:pt x="3684" y="381"/>
                  </a:lnTo>
                  <a:lnTo>
                    <a:pt x="2435" y="2434"/>
                  </a:lnTo>
                  <a:lnTo>
                    <a:pt x="382" y="3683"/>
                  </a:lnTo>
                  <a:lnTo>
                    <a:pt x="213" y="3810"/>
                  </a:lnTo>
                  <a:lnTo>
                    <a:pt x="1" y="4170"/>
                  </a:lnTo>
                  <a:lnTo>
                    <a:pt x="1" y="4361"/>
                  </a:lnTo>
                  <a:lnTo>
                    <a:pt x="43" y="4573"/>
                  </a:lnTo>
                  <a:lnTo>
                    <a:pt x="234" y="4954"/>
                  </a:lnTo>
                  <a:lnTo>
                    <a:pt x="403" y="5081"/>
                  </a:lnTo>
                  <a:lnTo>
                    <a:pt x="2478" y="6203"/>
                  </a:lnTo>
                  <a:lnTo>
                    <a:pt x="3663" y="8341"/>
                  </a:lnTo>
                  <a:lnTo>
                    <a:pt x="3769" y="8531"/>
                  </a:lnTo>
                  <a:lnTo>
                    <a:pt x="4129" y="8722"/>
                  </a:lnTo>
                  <a:lnTo>
                    <a:pt x="4340" y="8743"/>
                  </a:lnTo>
                  <a:lnTo>
                    <a:pt x="4552" y="8722"/>
                  </a:lnTo>
                  <a:lnTo>
                    <a:pt x="4912" y="8510"/>
                  </a:lnTo>
                  <a:lnTo>
                    <a:pt x="5039" y="8319"/>
                  </a:lnTo>
                  <a:lnTo>
                    <a:pt x="6182" y="6203"/>
                  </a:lnTo>
                  <a:lnTo>
                    <a:pt x="8299" y="5059"/>
                  </a:lnTo>
                  <a:lnTo>
                    <a:pt x="8468" y="4954"/>
                  </a:lnTo>
                  <a:lnTo>
                    <a:pt x="8701" y="4594"/>
                  </a:lnTo>
                  <a:lnTo>
                    <a:pt x="8722" y="4382"/>
                  </a:lnTo>
                  <a:lnTo>
                    <a:pt x="8701" y="4149"/>
                  </a:lnTo>
                  <a:lnTo>
                    <a:pt x="8490" y="3789"/>
                  </a:lnTo>
                  <a:lnTo>
                    <a:pt x="8320" y="3683"/>
                  </a:lnTo>
                  <a:lnTo>
                    <a:pt x="6182" y="2498"/>
                  </a:lnTo>
                  <a:lnTo>
                    <a:pt x="5060" y="423"/>
                  </a:lnTo>
                  <a:lnTo>
                    <a:pt x="4954" y="254"/>
                  </a:lnTo>
                  <a:lnTo>
                    <a:pt x="4594" y="21"/>
                  </a:lnTo>
                  <a:lnTo>
                    <a:pt x="436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sp>
          <p:nvSpPr>
            <p:cNvPr id="357" name="Google Shape;357;p46"/>
            <p:cNvSpPr/>
            <p:nvPr/>
          </p:nvSpPr>
          <p:spPr>
            <a:xfrm>
              <a:off x="4772900" y="2723325"/>
              <a:ext cx="277850" cy="277875"/>
            </a:xfrm>
            <a:custGeom>
              <a:avLst/>
              <a:gdLst/>
              <a:ahLst/>
              <a:cxnLst/>
              <a:rect l="l" t="t" r="r" b="b"/>
              <a:pathLst>
                <a:path w="11114" h="11115" extrusionOk="0">
                  <a:moveTo>
                    <a:pt x="5462" y="2435"/>
                  </a:moveTo>
                  <a:lnTo>
                    <a:pt x="6414" y="4298"/>
                  </a:lnTo>
                  <a:lnTo>
                    <a:pt x="6562" y="4488"/>
                  </a:lnTo>
                  <a:lnTo>
                    <a:pt x="6774" y="4637"/>
                  </a:lnTo>
                  <a:lnTo>
                    <a:pt x="8616" y="5589"/>
                  </a:lnTo>
                  <a:lnTo>
                    <a:pt x="6816" y="6669"/>
                  </a:lnTo>
                  <a:lnTo>
                    <a:pt x="6626" y="6817"/>
                  </a:lnTo>
                  <a:lnTo>
                    <a:pt x="6520" y="6965"/>
                  </a:lnTo>
                  <a:lnTo>
                    <a:pt x="5546" y="8722"/>
                  </a:lnTo>
                  <a:lnTo>
                    <a:pt x="4488" y="6923"/>
                  </a:lnTo>
                  <a:lnTo>
                    <a:pt x="4382" y="6754"/>
                  </a:lnTo>
                  <a:lnTo>
                    <a:pt x="4191" y="6627"/>
                  </a:lnTo>
                  <a:lnTo>
                    <a:pt x="2371" y="5568"/>
                  </a:lnTo>
                  <a:lnTo>
                    <a:pt x="4128" y="4594"/>
                  </a:lnTo>
                  <a:lnTo>
                    <a:pt x="4297" y="4446"/>
                  </a:lnTo>
                  <a:lnTo>
                    <a:pt x="4403" y="4298"/>
                  </a:lnTo>
                  <a:lnTo>
                    <a:pt x="5462" y="2435"/>
                  </a:lnTo>
                  <a:close/>
                  <a:moveTo>
                    <a:pt x="5567" y="1"/>
                  </a:moveTo>
                  <a:lnTo>
                    <a:pt x="5356" y="22"/>
                  </a:lnTo>
                  <a:lnTo>
                    <a:pt x="4996" y="212"/>
                  </a:lnTo>
                  <a:lnTo>
                    <a:pt x="4869" y="403"/>
                  </a:lnTo>
                  <a:lnTo>
                    <a:pt x="3175" y="3324"/>
                  </a:lnTo>
                  <a:lnTo>
                    <a:pt x="381" y="4870"/>
                  </a:lnTo>
                  <a:lnTo>
                    <a:pt x="233" y="4997"/>
                  </a:lnTo>
                  <a:lnTo>
                    <a:pt x="21" y="5356"/>
                  </a:lnTo>
                  <a:lnTo>
                    <a:pt x="0" y="5568"/>
                  </a:lnTo>
                  <a:lnTo>
                    <a:pt x="21" y="5780"/>
                  </a:lnTo>
                  <a:lnTo>
                    <a:pt x="233" y="6140"/>
                  </a:lnTo>
                  <a:lnTo>
                    <a:pt x="381" y="6246"/>
                  </a:lnTo>
                  <a:lnTo>
                    <a:pt x="3218" y="7897"/>
                  </a:lnTo>
                  <a:lnTo>
                    <a:pt x="4869" y="10733"/>
                  </a:lnTo>
                  <a:lnTo>
                    <a:pt x="4975" y="10881"/>
                  </a:lnTo>
                  <a:lnTo>
                    <a:pt x="5335" y="11093"/>
                  </a:lnTo>
                  <a:lnTo>
                    <a:pt x="5546" y="11114"/>
                  </a:lnTo>
                  <a:lnTo>
                    <a:pt x="5758" y="11093"/>
                  </a:lnTo>
                  <a:lnTo>
                    <a:pt x="6118" y="10881"/>
                  </a:lnTo>
                  <a:lnTo>
                    <a:pt x="6245" y="10733"/>
                  </a:lnTo>
                  <a:lnTo>
                    <a:pt x="7811" y="7939"/>
                  </a:lnTo>
                  <a:lnTo>
                    <a:pt x="10711" y="6246"/>
                  </a:lnTo>
                  <a:lnTo>
                    <a:pt x="10902" y="6118"/>
                  </a:lnTo>
                  <a:lnTo>
                    <a:pt x="11092" y="5759"/>
                  </a:lnTo>
                  <a:lnTo>
                    <a:pt x="11114" y="5547"/>
                  </a:lnTo>
                  <a:lnTo>
                    <a:pt x="11092" y="5314"/>
                  </a:lnTo>
                  <a:lnTo>
                    <a:pt x="10860" y="4954"/>
                  </a:lnTo>
                  <a:lnTo>
                    <a:pt x="10690" y="4848"/>
                  </a:lnTo>
                  <a:lnTo>
                    <a:pt x="7769" y="3345"/>
                  </a:lnTo>
                  <a:lnTo>
                    <a:pt x="6266" y="424"/>
                  </a:lnTo>
                  <a:lnTo>
                    <a:pt x="6160" y="255"/>
                  </a:lnTo>
                  <a:lnTo>
                    <a:pt x="5800" y="22"/>
                  </a:lnTo>
                  <a:lnTo>
                    <a:pt x="556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Arial"/>
                <a:ea typeface="Arial"/>
                <a:cs typeface="Arial"/>
                <a:sym typeface="Arial"/>
              </a:endParaRPr>
            </a:p>
          </p:txBody>
        </p:sp>
      </p:grpSp>
      <p:grpSp>
        <p:nvGrpSpPr>
          <p:cNvPr id="358" name="Google Shape;358;p46"/>
          <p:cNvGrpSpPr/>
          <p:nvPr/>
        </p:nvGrpSpPr>
        <p:grpSpPr>
          <a:xfrm>
            <a:off x="8802047" y="993686"/>
            <a:ext cx="187453" cy="493006"/>
            <a:chOff x="4296600" y="2302075"/>
            <a:chExt cx="456200" cy="1111375"/>
          </a:xfrm>
        </p:grpSpPr>
        <p:sp>
          <p:nvSpPr>
            <p:cNvPr id="359" name="Google Shape;359;p46"/>
            <p:cNvSpPr/>
            <p:nvPr/>
          </p:nvSpPr>
          <p:spPr>
            <a:xfrm>
              <a:off x="4296600" y="2302075"/>
              <a:ext cx="337125" cy="337675"/>
            </a:xfrm>
            <a:custGeom>
              <a:avLst/>
              <a:gdLst/>
              <a:ahLst/>
              <a:cxnLst/>
              <a:rect l="l" t="t" r="r" b="b"/>
              <a:pathLst>
                <a:path w="13485" h="13507" extrusionOk="0">
                  <a:moveTo>
                    <a:pt x="6753" y="1588"/>
                  </a:moveTo>
                  <a:lnTo>
                    <a:pt x="7282" y="1609"/>
                  </a:lnTo>
                  <a:lnTo>
                    <a:pt x="8277" y="1821"/>
                  </a:lnTo>
                  <a:lnTo>
                    <a:pt x="9209" y="2202"/>
                  </a:lnTo>
                  <a:lnTo>
                    <a:pt x="10034" y="2752"/>
                  </a:lnTo>
                  <a:lnTo>
                    <a:pt x="10733" y="3451"/>
                  </a:lnTo>
                  <a:lnTo>
                    <a:pt x="11283" y="4276"/>
                  </a:lnTo>
                  <a:lnTo>
                    <a:pt x="11685" y="5208"/>
                  </a:lnTo>
                  <a:lnTo>
                    <a:pt x="11876" y="6224"/>
                  </a:lnTo>
                  <a:lnTo>
                    <a:pt x="11897" y="6753"/>
                  </a:lnTo>
                  <a:lnTo>
                    <a:pt x="11876" y="7282"/>
                  </a:lnTo>
                  <a:lnTo>
                    <a:pt x="11685" y="8299"/>
                  </a:lnTo>
                  <a:lnTo>
                    <a:pt x="11283" y="9209"/>
                  </a:lnTo>
                  <a:lnTo>
                    <a:pt x="10733" y="10034"/>
                  </a:lnTo>
                  <a:lnTo>
                    <a:pt x="10034" y="10733"/>
                  </a:lnTo>
                  <a:lnTo>
                    <a:pt x="9209" y="11283"/>
                  </a:lnTo>
                  <a:lnTo>
                    <a:pt x="8277" y="11686"/>
                  </a:lnTo>
                  <a:lnTo>
                    <a:pt x="7282" y="11897"/>
                  </a:lnTo>
                  <a:lnTo>
                    <a:pt x="6753" y="11918"/>
                  </a:lnTo>
                  <a:lnTo>
                    <a:pt x="6203" y="11897"/>
                  </a:lnTo>
                  <a:lnTo>
                    <a:pt x="5208" y="11686"/>
                  </a:lnTo>
                  <a:lnTo>
                    <a:pt x="4276" y="11283"/>
                  </a:lnTo>
                  <a:lnTo>
                    <a:pt x="3451" y="10733"/>
                  </a:lnTo>
                  <a:lnTo>
                    <a:pt x="2752" y="10034"/>
                  </a:lnTo>
                  <a:lnTo>
                    <a:pt x="2202" y="9209"/>
                  </a:lnTo>
                  <a:lnTo>
                    <a:pt x="1799" y="8299"/>
                  </a:lnTo>
                  <a:lnTo>
                    <a:pt x="1609" y="7282"/>
                  </a:lnTo>
                  <a:lnTo>
                    <a:pt x="1588" y="6753"/>
                  </a:lnTo>
                  <a:lnTo>
                    <a:pt x="1609" y="6224"/>
                  </a:lnTo>
                  <a:lnTo>
                    <a:pt x="1799" y="5208"/>
                  </a:lnTo>
                  <a:lnTo>
                    <a:pt x="2202" y="4276"/>
                  </a:lnTo>
                  <a:lnTo>
                    <a:pt x="2752" y="3451"/>
                  </a:lnTo>
                  <a:lnTo>
                    <a:pt x="3451" y="2752"/>
                  </a:lnTo>
                  <a:lnTo>
                    <a:pt x="4276" y="2202"/>
                  </a:lnTo>
                  <a:lnTo>
                    <a:pt x="5208" y="1821"/>
                  </a:lnTo>
                  <a:lnTo>
                    <a:pt x="6203" y="1609"/>
                  </a:lnTo>
                  <a:lnTo>
                    <a:pt x="6753" y="1588"/>
                  </a:lnTo>
                  <a:close/>
                  <a:moveTo>
                    <a:pt x="6753" y="0"/>
                  </a:moveTo>
                  <a:lnTo>
                    <a:pt x="6054" y="22"/>
                  </a:lnTo>
                  <a:lnTo>
                    <a:pt x="4721" y="297"/>
                  </a:lnTo>
                  <a:lnTo>
                    <a:pt x="3514" y="805"/>
                  </a:lnTo>
                  <a:lnTo>
                    <a:pt x="2435" y="1524"/>
                  </a:lnTo>
                  <a:lnTo>
                    <a:pt x="1524" y="2456"/>
                  </a:lnTo>
                  <a:lnTo>
                    <a:pt x="805" y="3514"/>
                  </a:lnTo>
                  <a:lnTo>
                    <a:pt x="297" y="4742"/>
                  </a:lnTo>
                  <a:lnTo>
                    <a:pt x="21" y="6055"/>
                  </a:lnTo>
                  <a:lnTo>
                    <a:pt x="0" y="6753"/>
                  </a:lnTo>
                  <a:lnTo>
                    <a:pt x="21" y="7452"/>
                  </a:lnTo>
                  <a:lnTo>
                    <a:pt x="297" y="8764"/>
                  </a:lnTo>
                  <a:lnTo>
                    <a:pt x="805" y="9971"/>
                  </a:lnTo>
                  <a:lnTo>
                    <a:pt x="1524" y="11050"/>
                  </a:lnTo>
                  <a:lnTo>
                    <a:pt x="2435" y="11961"/>
                  </a:lnTo>
                  <a:lnTo>
                    <a:pt x="3514" y="12680"/>
                  </a:lnTo>
                  <a:lnTo>
                    <a:pt x="4721" y="13210"/>
                  </a:lnTo>
                  <a:lnTo>
                    <a:pt x="6054" y="13464"/>
                  </a:lnTo>
                  <a:lnTo>
                    <a:pt x="6753" y="13506"/>
                  </a:lnTo>
                  <a:lnTo>
                    <a:pt x="7430" y="13464"/>
                  </a:lnTo>
                  <a:lnTo>
                    <a:pt x="8764" y="13210"/>
                  </a:lnTo>
                  <a:lnTo>
                    <a:pt x="9971" y="12680"/>
                  </a:lnTo>
                  <a:lnTo>
                    <a:pt x="11050" y="11961"/>
                  </a:lnTo>
                  <a:lnTo>
                    <a:pt x="11960" y="11050"/>
                  </a:lnTo>
                  <a:lnTo>
                    <a:pt x="12680" y="9971"/>
                  </a:lnTo>
                  <a:lnTo>
                    <a:pt x="13188" y="8764"/>
                  </a:lnTo>
                  <a:lnTo>
                    <a:pt x="13463" y="7452"/>
                  </a:lnTo>
                  <a:lnTo>
                    <a:pt x="13485" y="6753"/>
                  </a:lnTo>
                  <a:lnTo>
                    <a:pt x="13463" y="6055"/>
                  </a:lnTo>
                  <a:lnTo>
                    <a:pt x="13188" y="4742"/>
                  </a:lnTo>
                  <a:lnTo>
                    <a:pt x="12680" y="3514"/>
                  </a:lnTo>
                  <a:lnTo>
                    <a:pt x="11960" y="2456"/>
                  </a:lnTo>
                  <a:lnTo>
                    <a:pt x="11050" y="1524"/>
                  </a:lnTo>
                  <a:lnTo>
                    <a:pt x="9971" y="805"/>
                  </a:lnTo>
                  <a:lnTo>
                    <a:pt x="8764" y="297"/>
                  </a:lnTo>
                  <a:lnTo>
                    <a:pt x="7430" y="22"/>
                  </a:lnTo>
                  <a:lnTo>
                    <a:pt x="675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46"/>
            <p:cNvSpPr/>
            <p:nvPr/>
          </p:nvSpPr>
          <p:spPr>
            <a:xfrm>
              <a:off x="4296600" y="2659300"/>
              <a:ext cx="456200" cy="754150"/>
            </a:xfrm>
            <a:custGeom>
              <a:avLst/>
              <a:gdLst/>
              <a:ahLst/>
              <a:cxnLst/>
              <a:rect l="l" t="t" r="r" b="b"/>
              <a:pathLst>
                <a:path w="18248" h="30166" extrusionOk="0">
                  <a:moveTo>
                    <a:pt x="6753" y="1588"/>
                  </a:moveTo>
                  <a:lnTo>
                    <a:pt x="7282" y="1609"/>
                  </a:lnTo>
                  <a:lnTo>
                    <a:pt x="8277" y="1821"/>
                  </a:lnTo>
                  <a:lnTo>
                    <a:pt x="9209" y="2202"/>
                  </a:lnTo>
                  <a:lnTo>
                    <a:pt x="10034" y="2752"/>
                  </a:lnTo>
                  <a:lnTo>
                    <a:pt x="10733" y="3451"/>
                  </a:lnTo>
                  <a:lnTo>
                    <a:pt x="11283" y="4276"/>
                  </a:lnTo>
                  <a:lnTo>
                    <a:pt x="11685" y="5208"/>
                  </a:lnTo>
                  <a:lnTo>
                    <a:pt x="11876" y="6224"/>
                  </a:lnTo>
                  <a:lnTo>
                    <a:pt x="11897" y="6753"/>
                  </a:lnTo>
                  <a:lnTo>
                    <a:pt x="11897" y="10331"/>
                  </a:lnTo>
                  <a:lnTo>
                    <a:pt x="11918" y="10500"/>
                  </a:lnTo>
                  <a:lnTo>
                    <a:pt x="11982" y="10669"/>
                  </a:lnTo>
                  <a:lnTo>
                    <a:pt x="16152" y="19052"/>
                  </a:lnTo>
                  <a:lnTo>
                    <a:pt x="5546" y="19052"/>
                  </a:lnTo>
                  <a:lnTo>
                    <a:pt x="5377" y="19073"/>
                  </a:lnTo>
                  <a:lnTo>
                    <a:pt x="5102" y="19179"/>
                  </a:lnTo>
                  <a:lnTo>
                    <a:pt x="4890" y="19391"/>
                  </a:lnTo>
                  <a:lnTo>
                    <a:pt x="4763" y="19687"/>
                  </a:lnTo>
                  <a:lnTo>
                    <a:pt x="4763" y="19857"/>
                  </a:lnTo>
                  <a:lnTo>
                    <a:pt x="4763" y="26991"/>
                  </a:lnTo>
                  <a:lnTo>
                    <a:pt x="4742" y="27308"/>
                  </a:lnTo>
                  <a:lnTo>
                    <a:pt x="4488" y="27880"/>
                  </a:lnTo>
                  <a:lnTo>
                    <a:pt x="4065" y="28324"/>
                  </a:lnTo>
                  <a:lnTo>
                    <a:pt x="3493" y="28557"/>
                  </a:lnTo>
                  <a:lnTo>
                    <a:pt x="3175" y="28578"/>
                  </a:lnTo>
                  <a:lnTo>
                    <a:pt x="2858" y="28557"/>
                  </a:lnTo>
                  <a:lnTo>
                    <a:pt x="2286" y="28324"/>
                  </a:lnTo>
                  <a:lnTo>
                    <a:pt x="1842" y="27880"/>
                  </a:lnTo>
                  <a:lnTo>
                    <a:pt x="1609" y="27308"/>
                  </a:lnTo>
                  <a:lnTo>
                    <a:pt x="1588" y="26991"/>
                  </a:lnTo>
                  <a:lnTo>
                    <a:pt x="1588" y="6753"/>
                  </a:lnTo>
                  <a:lnTo>
                    <a:pt x="1609" y="6224"/>
                  </a:lnTo>
                  <a:lnTo>
                    <a:pt x="1799" y="5208"/>
                  </a:lnTo>
                  <a:lnTo>
                    <a:pt x="2202" y="4276"/>
                  </a:lnTo>
                  <a:lnTo>
                    <a:pt x="2752" y="3451"/>
                  </a:lnTo>
                  <a:lnTo>
                    <a:pt x="3451" y="2752"/>
                  </a:lnTo>
                  <a:lnTo>
                    <a:pt x="4276" y="2202"/>
                  </a:lnTo>
                  <a:lnTo>
                    <a:pt x="5208" y="1821"/>
                  </a:lnTo>
                  <a:lnTo>
                    <a:pt x="6203" y="1609"/>
                  </a:lnTo>
                  <a:lnTo>
                    <a:pt x="6753" y="1588"/>
                  </a:lnTo>
                  <a:close/>
                  <a:moveTo>
                    <a:pt x="11897" y="20640"/>
                  </a:moveTo>
                  <a:lnTo>
                    <a:pt x="11897" y="26991"/>
                  </a:lnTo>
                  <a:lnTo>
                    <a:pt x="11876" y="27308"/>
                  </a:lnTo>
                  <a:lnTo>
                    <a:pt x="11643" y="27880"/>
                  </a:lnTo>
                  <a:lnTo>
                    <a:pt x="11198" y="28324"/>
                  </a:lnTo>
                  <a:lnTo>
                    <a:pt x="10627" y="28557"/>
                  </a:lnTo>
                  <a:lnTo>
                    <a:pt x="10309" y="28578"/>
                  </a:lnTo>
                  <a:lnTo>
                    <a:pt x="9992" y="28557"/>
                  </a:lnTo>
                  <a:lnTo>
                    <a:pt x="9420" y="28324"/>
                  </a:lnTo>
                  <a:lnTo>
                    <a:pt x="8997" y="27880"/>
                  </a:lnTo>
                  <a:lnTo>
                    <a:pt x="8743" y="27308"/>
                  </a:lnTo>
                  <a:lnTo>
                    <a:pt x="8722" y="26991"/>
                  </a:lnTo>
                  <a:lnTo>
                    <a:pt x="8722" y="20640"/>
                  </a:lnTo>
                  <a:close/>
                  <a:moveTo>
                    <a:pt x="6753" y="0"/>
                  </a:moveTo>
                  <a:lnTo>
                    <a:pt x="6054" y="21"/>
                  </a:lnTo>
                  <a:lnTo>
                    <a:pt x="4721" y="297"/>
                  </a:lnTo>
                  <a:lnTo>
                    <a:pt x="3514" y="805"/>
                  </a:lnTo>
                  <a:lnTo>
                    <a:pt x="2435" y="1524"/>
                  </a:lnTo>
                  <a:lnTo>
                    <a:pt x="1524" y="2456"/>
                  </a:lnTo>
                  <a:lnTo>
                    <a:pt x="805" y="3514"/>
                  </a:lnTo>
                  <a:lnTo>
                    <a:pt x="297" y="4742"/>
                  </a:lnTo>
                  <a:lnTo>
                    <a:pt x="21" y="6055"/>
                  </a:lnTo>
                  <a:lnTo>
                    <a:pt x="0" y="6753"/>
                  </a:lnTo>
                  <a:lnTo>
                    <a:pt x="0" y="26991"/>
                  </a:lnTo>
                  <a:lnTo>
                    <a:pt x="0" y="27308"/>
                  </a:lnTo>
                  <a:lnTo>
                    <a:pt x="127" y="27943"/>
                  </a:lnTo>
                  <a:lnTo>
                    <a:pt x="381" y="28494"/>
                  </a:lnTo>
                  <a:lnTo>
                    <a:pt x="720" y="29002"/>
                  </a:lnTo>
                  <a:lnTo>
                    <a:pt x="1143" y="29446"/>
                  </a:lnTo>
                  <a:lnTo>
                    <a:pt x="1651" y="29785"/>
                  </a:lnTo>
                  <a:lnTo>
                    <a:pt x="2223" y="30018"/>
                  </a:lnTo>
                  <a:lnTo>
                    <a:pt x="2837" y="30145"/>
                  </a:lnTo>
                  <a:lnTo>
                    <a:pt x="3175" y="30166"/>
                  </a:lnTo>
                  <a:lnTo>
                    <a:pt x="3493" y="30145"/>
                  </a:lnTo>
                  <a:lnTo>
                    <a:pt x="4107" y="30018"/>
                  </a:lnTo>
                  <a:lnTo>
                    <a:pt x="4678" y="29785"/>
                  </a:lnTo>
                  <a:lnTo>
                    <a:pt x="5186" y="29446"/>
                  </a:lnTo>
                  <a:lnTo>
                    <a:pt x="5631" y="29002"/>
                  </a:lnTo>
                  <a:lnTo>
                    <a:pt x="5970" y="28494"/>
                  </a:lnTo>
                  <a:lnTo>
                    <a:pt x="6203" y="27943"/>
                  </a:lnTo>
                  <a:lnTo>
                    <a:pt x="6330" y="27308"/>
                  </a:lnTo>
                  <a:lnTo>
                    <a:pt x="6351" y="26991"/>
                  </a:lnTo>
                  <a:lnTo>
                    <a:pt x="6351" y="20640"/>
                  </a:lnTo>
                  <a:lnTo>
                    <a:pt x="7134" y="20640"/>
                  </a:lnTo>
                  <a:lnTo>
                    <a:pt x="7134" y="26991"/>
                  </a:lnTo>
                  <a:lnTo>
                    <a:pt x="7155" y="27308"/>
                  </a:lnTo>
                  <a:lnTo>
                    <a:pt x="7282" y="27943"/>
                  </a:lnTo>
                  <a:lnTo>
                    <a:pt x="7515" y="28494"/>
                  </a:lnTo>
                  <a:lnTo>
                    <a:pt x="7854" y="29002"/>
                  </a:lnTo>
                  <a:lnTo>
                    <a:pt x="8298" y="29446"/>
                  </a:lnTo>
                  <a:lnTo>
                    <a:pt x="8806" y="29785"/>
                  </a:lnTo>
                  <a:lnTo>
                    <a:pt x="9378" y="30018"/>
                  </a:lnTo>
                  <a:lnTo>
                    <a:pt x="9992" y="30145"/>
                  </a:lnTo>
                  <a:lnTo>
                    <a:pt x="10309" y="30166"/>
                  </a:lnTo>
                  <a:lnTo>
                    <a:pt x="10648" y="30145"/>
                  </a:lnTo>
                  <a:lnTo>
                    <a:pt x="11262" y="30018"/>
                  </a:lnTo>
                  <a:lnTo>
                    <a:pt x="11833" y="29785"/>
                  </a:lnTo>
                  <a:lnTo>
                    <a:pt x="12342" y="29446"/>
                  </a:lnTo>
                  <a:lnTo>
                    <a:pt x="12765" y="29002"/>
                  </a:lnTo>
                  <a:lnTo>
                    <a:pt x="13104" y="28494"/>
                  </a:lnTo>
                  <a:lnTo>
                    <a:pt x="13358" y="27943"/>
                  </a:lnTo>
                  <a:lnTo>
                    <a:pt x="13485" y="27308"/>
                  </a:lnTo>
                  <a:lnTo>
                    <a:pt x="13485" y="26991"/>
                  </a:lnTo>
                  <a:lnTo>
                    <a:pt x="13485" y="20640"/>
                  </a:lnTo>
                  <a:lnTo>
                    <a:pt x="17464" y="20640"/>
                  </a:lnTo>
                  <a:lnTo>
                    <a:pt x="17655" y="20619"/>
                  </a:lnTo>
                  <a:lnTo>
                    <a:pt x="18015" y="20428"/>
                  </a:lnTo>
                  <a:lnTo>
                    <a:pt x="18142" y="20280"/>
                  </a:lnTo>
                  <a:lnTo>
                    <a:pt x="18248" y="20089"/>
                  </a:lnTo>
                  <a:lnTo>
                    <a:pt x="18248" y="19687"/>
                  </a:lnTo>
                  <a:lnTo>
                    <a:pt x="18184" y="19497"/>
                  </a:lnTo>
                  <a:lnTo>
                    <a:pt x="13485" y="10140"/>
                  </a:lnTo>
                  <a:lnTo>
                    <a:pt x="13485" y="6753"/>
                  </a:lnTo>
                  <a:lnTo>
                    <a:pt x="13463" y="6055"/>
                  </a:lnTo>
                  <a:lnTo>
                    <a:pt x="13188" y="4742"/>
                  </a:lnTo>
                  <a:lnTo>
                    <a:pt x="12680" y="3514"/>
                  </a:lnTo>
                  <a:lnTo>
                    <a:pt x="11960" y="2456"/>
                  </a:lnTo>
                  <a:lnTo>
                    <a:pt x="11050" y="1524"/>
                  </a:lnTo>
                  <a:lnTo>
                    <a:pt x="9971" y="805"/>
                  </a:lnTo>
                  <a:lnTo>
                    <a:pt x="8764" y="297"/>
                  </a:lnTo>
                  <a:lnTo>
                    <a:pt x="7430" y="21"/>
                  </a:lnTo>
                  <a:lnTo>
                    <a:pt x="675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61" name="Google Shape;361;p46"/>
          <p:cNvGrpSpPr/>
          <p:nvPr/>
        </p:nvGrpSpPr>
        <p:grpSpPr>
          <a:xfrm>
            <a:off x="11149955" y="1016064"/>
            <a:ext cx="415727" cy="437174"/>
            <a:chOff x="3313313" y="2361350"/>
            <a:chExt cx="993375" cy="991775"/>
          </a:xfrm>
        </p:grpSpPr>
        <p:sp>
          <p:nvSpPr>
            <p:cNvPr id="362" name="Google Shape;362;p46"/>
            <p:cNvSpPr/>
            <p:nvPr/>
          </p:nvSpPr>
          <p:spPr>
            <a:xfrm>
              <a:off x="3313313" y="2361350"/>
              <a:ext cx="993375" cy="515475"/>
            </a:xfrm>
            <a:custGeom>
              <a:avLst/>
              <a:gdLst/>
              <a:ahLst/>
              <a:cxnLst/>
              <a:rect l="l" t="t" r="r" b="b"/>
              <a:pathLst>
                <a:path w="39735" h="20619" extrusionOk="0">
                  <a:moveTo>
                    <a:pt x="19518" y="2604"/>
                  </a:moveTo>
                  <a:lnTo>
                    <a:pt x="21127" y="5864"/>
                  </a:lnTo>
                  <a:lnTo>
                    <a:pt x="21212" y="6033"/>
                  </a:lnTo>
                  <a:lnTo>
                    <a:pt x="21529" y="6245"/>
                  </a:lnTo>
                  <a:lnTo>
                    <a:pt x="21698" y="6287"/>
                  </a:lnTo>
                  <a:lnTo>
                    <a:pt x="25297" y="6817"/>
                  </a:lnTo>
                  <a:lnTo>
                    <a:pt x="22714" y="9357"/>
                  </a:lnTo>
                  <a:lnTo>
                    <a:pt x="22587" y="9505"/>
                  </a:lnTo>
                  <a:lnTo>
                    <a:pt x="22460" y="9865"/>
                  </a:lnTo>
                  <a:lnTo>
                    <a:pt x="22482" y="10034"/>
                  </a:lnTo>
                  <a:lnTo>
                    <a:pt x="23074" y="13633"/>
                  </a:lnTo>
                  <a:lnTo>
                    <a:pt x="23074" y="13633"/>
                  </a:lnTo>
                  <a:lnTo>
                    <a:pt x="19857" y="11939"/>
                  </a:lnTo>
                  <a:lnTo>
                    <a:pt x="19687" y="11876"/>
                  </a:lnTo>
                  <a:lnTo>
                    <a:pt x="19285" y="11876"/>
                  </a:lnTo>
                  <a:lnTo>
                    <a:pt x="19116" y="11939"/>
                  </a:lnTo>
                  <a:lnTo>
                    <a:pt x="15919" y="13633"/>
                  </a:lnTo>
                  <a:lnTo>
                    <a:pt x="16237" y="11728"/>
                  </a:lnTo>
                  <a:lnTo>
                    <a:pt x="16449" y="10500"/>
                  </a:lnTo>
                  <a:lnTo>
                    <a:pt x="16512" y="10034"/>
                  </a:lnTo>
                  <a:lnTo>
                    <a:pt x="16533" y="9844"/>
                  </a:lnTo>
                  <a:lnTo>
                    <a:pt x="16406" y="9484"/>
                  </a:lnTo>
                  <a:lnTo>
                    <a:pt x="16279" y="9357"/>
                  </a:lnTo>
                  <a:lnTo>
                    <a:pt x="13697" y="6817"/>
                  </a:lnTo>
                  <a:lnTo>
                    <a:pt x="17295" y="6287"/>
                  </a:lnTo>
                  <a:lnTo>
                    <a:pt x="17486" y="6245"/>
                  </a:lnTo>
                  <a:lnTo>
                    <a:pt x="17782" y="6012"/>
                  </a:lnTo>
                  <a:lnTo>
                    <a:pt x="17888" y="5864"/>
                  </a:lnTo>
                  <a:lnTo>
                    <a:pt x="19518" y="2604"/>
                  </a:lnTo>
                  <a:close/>
                  <a:moveTo>
                    <a:pt x="8320" y="7367"/>
                  </a:moveTo>
                  <a:lnTo>
                    <a:pt x="9929" y="10627"/>
                  </a:lnTo>
                  <a:lnTo>
                    <a:pt x="10034" y="10796"/>
                  </a:lnTo>
                  <a:lnTo>
                    <a:pt x="10352" y="11008"/>
                  </a:lnTo>
                  <a:lnTo>
                    <a:pt x="10542" y="11050"/>
                  </a:lnTo>
                  <a:lnTo>
                    <a:pt x="14141" y="11580"/>
                  </a:lnTo>
                  <a:lnTo>
                    <a:pt x="11537" y="14120"/>
                  </a:lnTo>
                  <a:lnTo>
                    <a:pt x="11410" y="14268"/>
                  </a:lnTo>
                  <a:lnTo>
                    <a:pt x="11305" y="14628"/>
                  </a:lnTo>
                  <a:lnTo>
                    <a:pt x="11305" y="14797"/>
                  </a:lnTo>
                  <a:lnTo>
                    <a:pt x="11918" y="18396"/>
                  </a:lnTo>
                  <a:lnTo>
                    <a:pt x="11918" y="18396"/>
                  </a:lnTo>
                  <a:lnTo>
                    <a:pt x="8680" y="16702"/>
                  </a:lnTo>
                  <a:lnTo>
                    <a:pt x="8510" y="16639"/>
                  </a:lnTo>
                  <a:lnTo>
                    <a:pt x="8108" y="16639"/>
                  </a:lnTo>
                  <a:lnTo>
                    <a:pt x="7939" y="16702"/>
                  </a:lnTo>
                  <a:lnTo>
                    <a:pt x="4721" y="18396"/>
                  </a:lnTo>
                  <a:lnTo>
                    <a:pt x="5314" y="14797"/>
                  </a:lnTo>
                  <a:lnTo>
                    <a:pt x="5356" y="14607"/>
                  </a:lnTo>
                  <a:lnTo>
                    <a:pt x="5229" y="14247"/>
                  </a:lnTo>
                  <a:lnTo>
                    <a:pt x="5081" y="14120"/>
                  </a:lnTo>
                  <a:lnTo>
                    <a:pt x="2498" y="11580"/>
                  </a:lnTo>
                  <a:lnTo>
                    <a:pt x="6097" y="11050"/>
                  </a:lnTo>
                  <a:lnTo>
                    <a:pt x="6288" y="11008"/>
                  </a:lnTo>
                  <a:lnTo>
                    <a:pt x="6584" y="10775"/>
                  </a:lnTo>
                  <a:lnTo>
                    <a:pt x="6690" y="10627"/>
                  </a:lnTo>
                  <a:lnTo>
                    <a:pt x="8320" y="7367"/>
                  </a:lnTo>
                  <a:close/>
                  <a:moveTo>
                    <a:pt x="31394" y="7367"/>
                  </a:moveTo>
                  <a:lnTo>
                    <a:pt x="33002" y="10627"/>
                  </a:lnTo>
                  <a:lnTo>
                    <a:pt x="33108" y="10796"/>
                  </a:lnTo>
                  <a:lnTo>
                    <a:pt x="33405" y="11008"/>
                  </a:lnTo>
                  <a:lnTo>
                    <a:pt x="33595" y="11050"/>
                  </a:lnTo>
                  <a:lnTo>
                    <a:pt x="37194" y="11580"/>
                  </a:lnTo>
                  <a:lnTo>
                    <a:pt x="34611" y="14120"/>
                  </a:lnTo>
                  <a:lnTo>
                    <a:pt x="34484" y="14268"/>
                  </a:lnTo>
                  <a:lnTo>
                    <a:pt x="34378" y="14628"/>
                  </a:lnTo>
                  <a:lnTo>
                    <a:pt x="34378" y="14797"/>
                  </a:lnTo>
                  <a:lnTo>
                    <a:pt x="34992" y="18396"/>
                  </a:lnTo>
                  <a:lnTo>
                    <a:pt x="34992" y="18396"/>
                  </a:lnTo>
                  <a:lnTo>
                    <a:pt x="31754" y="16702"/>
                  </a:lnTo>
                  <a:lnTo>
                    <a:pt x="31584" y="16639"/>
                  </a:lnTo>
                  <a:lnTo>
                    <a:pt x="31182" y="16639"/>
                  </a:lnTo>
                  <a:lnTo>
                    <a:pt x="31013" y="16702"/>
                  </a:lnTo>
                  <a:lnTo>
                    <a:pt x="27795" y="18396"/>
                  </a:lnTo>
                  <a:lnTo>
                    <a:pt x="28388" y="14797"/>
                  </a:lnTo>
                  <a:lnTo>
                    <a:pt x="28409" y="14607"/>
                  </a:lnTo>
                  <a:lnTo>
                    <a:pt x="28282" y="14247"/>
                  </a:lnTo>
                  <a:lnTo>
                    <a:pt x="28155" y="14120"/>
                  </a:lnTo>
                  <a:lnTo>
                    <a:pt x="25572" y="11580"/>
                  </a:lnTo>
                  <a:lnTo>
                    <a:pt x="29171" y="11050"/>
                  </a:lnTo>
                  <a:lnTo>
                    <a:pt x="29361" y="11008"/>
                  </a:lnTo>
                  <a:lnTo>
                    <a:pt x="29658" y="10775"/>
                  </a:lnTo>
                  <a:lnTo>
                    <a:pt x="29785" y="10627"/>
                  </a:lnTo>
                  <a:lnTo>
                    <a:pt x="31394" y="7367"/>
                  </a:lnTo>
                  <a:close/>
                  <a:moveTo>
                    <a:pt x="19539" y="0"/>
                  </a:moveTo>
                  <a:lnTo>
                    <a:pt x="19306" y="43"/>
                  </a:lnTo>
                  <a:lnTo>
                    <a:pt x="18925" y="275"/>
                  </a:lnTo>
                  <a:lnTo>
                    <a:pt x="18819" y="466"/>
                  </a:lnTo>
                  <a:lnTo>
                    <a:pt x="16681" y="4806"/>
                  </a:lnTo>
                  <a:lnTo>
                    <a:pt x="11876" y="5483"/>
                  </a:lnTo>
                  <a:lnTo>
                    <a:pt x="11664" y="5546"/>
                  </a:lnTo>
                  <a:lnTo>
                    <a:pt x="11326" y="5822"/>
                  </a:lnTo>
                  <a:lnTo>
                    <a:pt x="11241" y="6012"/>
                  </a:lnTo>
                  <a:lnTo>
                    <a:pt x="11199" y="6245"/>
                  </a:lnTo>
                  <a:lnTo>
                    <a:pt x="11305" y="6668"/>
                  </a:lnTo>
                  <a:lnTo>
                    <a:pt x="11453" y="6838"/>
                  </a:lnTo>
                  <a:lnTo>
                    <a:pt x="14776" y="10055"/>
                  </a:lnTo>
                  <a:lnTo>
                    <a:pt x="11199" y="9526"/>
                  </a:lnTo>
                  <a:lnTo>
                    <a:pt x="9061" y="5208"/>
                  </a:lnTo>
                  <a:lnTo>
                    <a:pt x="8934" y="5017"/>
                  </a:lnTo>
                  <a:lnTo>
                    <a:pt x="8553" y="4763"/>
                  </a:lnTo>
                  <a:lnTo>
                    <a:pt x="8341" y="4742"/>
                  </a:lnTo>
                  <a:lnTo>
                    <a:pt x="8129" y="4763"/>
                  </a:lnTo>
                  <a:lnTo>
                    <a:pt x="7748" y="5017"/>
                  </a:lnTo>
                  <a:lnTo>
                    <a:pt x="7621" y="5208"/>
                  </a:lnTo>
                  <a:lnTo>
                    <a:pt x="5483" y="9526"/>
                  </a:lnTo>
                  <a:lnTo>
                    <a:pt x="699" y="10225"/>
                  </a:lnTo>
                  <a:lnTo>
                    <a:pt x="487" y="10288"/>
                  </a:lnTo>
                  <a:lnTo>
                    <a:pt x="149" y="10563"/>
                  </a:lnTo>
                  <a:lnTo>
                    <a:pt x="64" y="10754"/>
                  </a:lnTo>
                  <a:lnTo>
                    <a:pt x="0" y="10966"/>
                  </a:lnTo>
                  <a:lnTo>
                    <a:pt x="106" y="11410"/>
                  </a:lnTo>
                  <a:lnTo>
                    <a:pt x="276" y="11580"/>
                  </a:lnTo>
                  <a:lnTo>
                    <a:pt x="3726" y="14945"/>
                  </a:lnTo>
                  <a:lnTo>
                    <a:pt x="2922" y="19708"/>
                  </a:lnTo>
                  <a:lnTo>
                    <a:pt x="2901" y="19920"/>
                  </a:lnTo>
                  <a:lnTo>
                    <a:pt x="3070" y="20322"/>
                  </a:lnTo>
                  <a:lnTo>
                    <a:pt x="3239" y="20470"/>
                  </a:lnTo>
                  <a:lnTo>
                    <a:pt x="3430" y="20576"/>
                  </a:lnTo>
                  <a:lnTo>
                    <a:pt x="3853" y="20619"/>
                  </a:lnTo>
                  <a:lnTo>
                    <a:pt x="4086" y="20513"/>
                  </a:lnTo>
                  <a:lnTo>
                    <a:pt x="8341" y="18269"/>
                  </a:lnTo>
                  <a:lnTo>
                    <a:pt x="12617" y="20513"/>
                  </a:lnTo>
                  <a:lnTo>
                    <a:pt x="12808" y="20576"/>
                  </a:lnTo>
                  <a:lnTo>
                    <a:pt x="12998" y="20597"/>
                  </a:lnTo>
                  <a:lnTo>
                    <a:pt x="13231" y="20576"/>
                  </a:lnTo>
                  <a:lnTo>
                    <a:pt x="13464" y="20428"/>
                  </a:lnTo>
                  <a:lnTo>
                    <a:pt x="13633" y="20280"/>
                  </a:lnTo>
                  <a:lnTo>
                    <a:pt x="13802" y="19899"/>
                  </a:lnTo>
                  <a:lnTo>
                    <a:pt x="13781" y="19666"/>
                  </a:lnTo>
                  <a:lnTo>
                    <a:pt x="12977" y="14903"/>
                  </a:lnTo>
                  <a:lnTo>
                    <a:pt x="14353" y="13591"/>
                  </a:lnTo>
                  <a:lnTo>
                    <a:pt x="14353" y="13591"/>
                  </a:lnTo>
                  <a:lnTo>
                    <a:pt x="14099" y="14903"/>
                  </a:lnTo>
                  <a:lnTo>
                    <a:pt x="14099" y="15136"/>
                  </a:lnTo>
                  <a:lnTo>
                    <a:pt x="14268" y="15538"/>
                  </a:lnTo>
                  <a:lnTo>
                    <a:pt x="14416" y="15665"/>
                  </a:lnTo>
                  <a:lnTo>
                    <a:pt x="14628" y="15813"/>
                  </a:lnTo>
                  <a:lnTo>
                    <a:pt x="14903" y="15835"/>
                  </a:lnTo>
                  <a:lnTo>
                    <a:pt x="15094" y="15813"/>
                  </a:lnTo>
                  <a:lnTo>
                    <a:pt x="15263" y="15750"/>
                  </a:lnTo>
                  <a:lnTo>
                    <a:pt x="19539" y="13506"/>
                  </a:lnTo>
                  <a:lnTo>
                    <a:pt x="23794" y="15750"/>
                  </a:lnTo>
                  <a:lnTo>
                    <a:pt x="24006" y="15835"/>
                  </a:lnTo>
                  <a:lnTo>
                    <a:pt x="24429" y="15813"/>
                  </a:lnTo>
                  <a:lnTo>
                    <a:pt x="24641" y="15708"/>
                  </a:lnTo>
                  <a:lnTo>
                    <a:pt x="24810" y="15559"/>
                  </a:lnTo>
                  <a:lnTo>
                    <a:pt x="24980" y="15157"/>
                  </a:lnTo>
                  <a:lnTo>
                    <a:pt x="24958" y="14945"/>
                  </a:lnTo>
                  <a:lnTo>
                    <a:pt x="24577" y="12744"/>
                  </a:lnTo>
                  <a:lnTo>
                    <a:pt x="26842" y="14945"/>
                  </a:lnTo>
                  <a:lnTo>
                    <a:pt x="26017" y="19708"/>
                  </a:lnTo>
                  <a:lnTo>
                    <a:pt x="25996" y="19920"/>
                  </a:lnTo>
                  <a:lnTo>
                    <a:pt x="26165" y="20322"/>
                  </a:lnTo>
                  <a:lnTo>
                    <a:pt x="26334" y="20470"/>
                  </a:lnTo>
                  <a:lnTo>
                    <a:pt x="26546" y="20597"/>
                  </a:lnTo>
                  <a:lnTo>
                    <a:pt x="26800" y="20619"/>
                  </a:lnTo>
                  <a:lnTo>
                    <a:pt x="27012" y="20619"/>
                  </a:lnTo>
                  <a:lnTo>
                    <a:pt x="27181" y="20555"/>
                  </a:lnTo>
                  <a:lnTo>
                    <a:pt x="31436" y="18290"/>
                  </a:lnTo>
                  <a:lnTo>
                    <a:pt x="35691" y="20555"/>
                  </a:lnTo>
                  <a:lnTo>
                    <a:pt x="35903" y="20619"/>
                  </a:lnTo>
                  <a:lnTo>
                    <a:pt x="36347" y="20597"/>
                  </a:lnTo>
                  <a:lnTo>
                    <a:pt x="36538" y="20492"/>
                  </a:lnTo>
                  <a:lnTo>
                    <a:pt x="36707" y="20343"/>
                  </a:lnTo>
                  <a:lnTo>
                    <a:pt x="36876" y="19941"/>
                  </a:lnTo>
                  <a:lnTo>
                    <a:pt x="36855" y="19730"/>
                  </a:lnTo>
                  <a:lnTo>
                    <a:pt x="36051" y="14967"/>
                  </a:lnTo>
                  <a:lnTo>
                    <a:pt x="39501" y="11601"/>
                  </a:lnTo>
                  <a:lnTo>
                    <a:pt x="39628" y="11431"/>
                  </a:lnTo>
                  <a:lnTo>
                    <a:pt x="39734" y="11008"/>
                  </a:lnTo>
                  <a:lnTo>
                    <a:pt x="39692" y="10775"/>
                  </a:lnTo>
                  <a:lnTo>
                    <a:pt x="39607" y="10563"/>
                  </a:lnTo>
                  <a:lnTo>
                    <a:pt x="39268" y="10288"/>
                  </a:lnTo>
                  <a:lnTo>
                    <a:pt x="39057" y="10246"/>
                  </a:lnTo>
                  <a:lnTo>
                    <a:pt x="34294" y="9569"/>
                  </a:lnTo>
                  <a:lnTo>
                    <a:pt x="32156" y="5229"/>
                  </a:lnTo>
                  <a:lnTo>
                    <a:pt x="32050" y="5038"/>
                  </a:lnTo>
                  <a:lnTo>
                    <a:pt x="31669" y="4806"/>
                  </a:lnTo>
                  <a:lnTo>
                    <a:pt x="31436" y="4784"/>
                  </a:lnTo>
                  <a:lnTo>
                    <a:pt x="31203" y="4806"/>
                  </a:lnTo>
                  <a:lnTo>
                    <a:pt x="30843" y="5038"/>
                  </a:lnTo>
                  <a:lnTo>
                    <a:pt x="30716" y="5229"/>
                  </a:lnTo>
                  <a:lnTo>
                    <a:pt x="28578" y="9569"/>
                  </a:lnTo>
                  <a:lnTo>
                    <a:pt x="24133" y="10204"/>
                  </a:lnTo>
                  <a:lnTo>
                    <a:pt x="27583" y="6838"/>
                  </a:lnTo>
                  <a:lnTo>
                    <a:pt x="27710" y="6668"/>
                  </a:lnTo>
                  <a:lnTo>
                    <a:pt x="27837" y="6245"/>
                  </a:lnTo>
                  <a:lnTo>
                    <a:pt x="27795" y="6012"/>
                  </a:lnTo>
                  <a:lnTo>
                    <a:pt x="27689" y="5801"/>
                  </a:lnTo>
                  <a:lnTo>
                    <a:pt x="27372" y="5525"/>
                  </a:lnTo>
                  <a:lnTo>
                    <a:pt x="27160" y="5483"/>
                  </a:lnTo>
                  <a:lnTo>
                    <a:pt x="22397" y="4806"/>
                  </a:lnTo>
                  <a:lnTo>
                    <a:pt x="20238" y="466"/>
                  </a:lnTo>
                  <a:lnTo>
                    <a:pt x="20132" y="275"/>
                  </a:lnTo>
                  <a:lnTo>
                    <a:pt x="19772" y="43"/>
                  </a:lnTo>
                  <a:lnTo>
                    <a:pt x="1953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6"/>
            <p:cNvSpPr/>
            <p:nvPr/>
          </p:nvSpPr>
          <p:spPr>
            <a:xfrm>
              <a:off x="3582163" y="2897450"/>
              <a:ext cx="455150" cy="455675"/>
            </a:xfrm>
            <a:custGeom>
              <a:avLst/>
              <a:gdLst/>
              <a:ahLst/>
              <a:cxnLst/>
              <a:rect l="l" t="t" r="r" b="b"/>
              <a:pathLst>
                <a:path w="18206" h="18227" extrusionOk="0">
                  <a:moveTo>
                    <a:pt x="10373" y="1588"/>
                  </a:moveTo>
                  <a:lnTo>
                    <a:pt x="10373" y="4107"/>
                  </a:lnTo>
                  <a:lnTo>
                    <a:pt x="10394" y="4340"/>
                  </a:lnTo>
                  <a:lnTo>
                    <a:pt x="10648" y="4721"/>
                  </a:lnTo>
                  <a:lnTo>
                    <a:pt x="10881" y="4848"/>
                  </a:lnTo>
                  <a:lnTo>
                    <a:pt x="11093" y="4911"/>
                  </a:lnTo>
                  <a:lnTo>
                    <a:pt x="11558" y="4827"/>
                  </a:lnTo>
                  <a:lnTo>
                    <a:pt x="11749" y="4679"/>
                  </a:lnTo>
                  <a:lnTo>
                    <a:pt x="13527" y="2922"/>
                  </a:lnTo>
                  <a:lnTo>
                    <a:pt x="15347" y="4742"/>
                  </a:lnTo>
                  <a:lnTo>
                    <a:pt x="13569" y="6520"/>
                  </a:lnTo>
                  <a:lnTo>
                    <a:pt x="13421" y="6711"/>
                  </a:lnTo>
                  <a:lnTo>
                    <a:pt x="13336" y="7155"/>
                  </a:lnTo>
                  <a:lnTo>
                    <a:pt x="13421" y="7388"/>
                  </a:lnTo>
                  <a:lnTo>
                    <a:pt x="13527" y="7579"/>
                  </a:lnTo>
                  <a:lnTo>
                    <a:pt x="13908" y="7833"/>
                  </a:lnTo>
                  <a:lnTo>
                    <a:pt x="14162" y="7854"/>
                  </a:lnTo>
                  <a:lnTo>
                    <a:pt x="16660" y="7854"/>
                  </a:lnTo>
                  <a:lnTo>
                    <a:pt x="16660" y="10436"/>
                  </a:lnTo>
                  <a:lnTo>
                    <a:pt x="14162" y="10436"/>
                  </a:lnTo>
                  <a:lnTo>
                    <a:pt x="13908" y="10458"/>
                  </a:lnTo>
                  <a:lnTo>
                    <a:pt x="13527" y="10690"/>
                  </a:lnTo>
                  <a:lnTo>
                    <a:pt x="13421" y="10902"/>
                  </a:lnTo>
                  <a:lnTo>
                    <a:pt x="13336" y="11135"/>
                  </a:lnTo>
                  <a:lnTo>
                    <a:pt x="13421" y="11580"/>
                  </a:lnTo>
                  <a:lnTo>
                    <a:pt x="13569" y="11770"/>
                  </a:lnTo>
                  <a:lnTo>
                    <a:pt x="15347" y="13548"/>
                  </a:lnTo>
                  <a:lnTo>
                    <a:pt x="13527" y="15369"/>
                  </a:lnTo>
                  <a:lnTo>
                    <a:pt x="11749" y="13612"/>
                  </a:lnTo>
                  <a:lnTo>
                    <a:pt x="11558" y="13464"/>
                  </a:lnTo>
                  <a:lnTo>
                    <a:pt x="11093" y="13358"/>
                  </a:lnTo>
                  <a:lnTo>
                    <a:pt x="10881" y="13421"/>
                  </a:lnTo>
                  <a:lnTo>
                    <a:pt x="10669" y="13527"/>
                  </a:lnTo>
                  <a:lnTo>
                    <a:pt x="10394" y="13929"/>
                  </a:lnTo>
                  <a:lnTo>
                    <a:pt x="10373" y="14162"/>
                  </a:lnTo>
                  <a:lnTo>
                    <a:pt x="10373" y="16681"/>
                  </a:lnTo>
                  <a:lnTo>
                    <a:pt x="7769" y="16681"/>
                  </a:lnTo>
                  <a:lnTo>
                    <a:pt x="7769" y="14162"/>
                  </a:lnTo>
                  <a:lnTo>
                    <a:pt x="7748" y="13929"/>
                  </a:lnTo>
                  <a:lnTo>
                    <a:pt x="7494" y="13527"/>
                  </a:lnTo>
                  <a:lnTo>
                    <a:pt x="7282" y="13421"/>
                  </a:lnTo>
                  <a:lnTo>
                    <a:pt x="7049" y="13337"/>
                  </a:lnTo>
                  <a:lnTo>
                    <a:pt x="6584" y="13442"/>
                  </a:lnTo>
                  <a:lnTo>
                    <a:pt x="6393" y="13612"/>
                  </a:lnTo>
                  <a:lnTo>
                    <a:pt x="4636" y="15369"/>
                  </a:lnTo>
                  <a:lnTo>
                    <a:pt x="2794" y="13548"/>
                  </a:lnTo>
                  <a:lnTo>
                    <a:pt x="4573" y="11770"/>
                  </a:lnTo>
                  <a:lnTo>
                    <a:pt x="4721" y="11580"/>
                  </a:lnTo>
                  <a:lnTo>
                    <a:pt x="4805" y="11135"/>
                  </a:lnTo>
                  <a:lnTo>
                    <a:pt x="4742" y="10902"/>
                  </a:lnTo>
                  <a:lnTo>
                    <a:pt x="4615" y="10690"/>
                  </a:lnTo>
                  <a:lnTo>
                    <a:pt x="4234" y="10458"/>
                  </a:lnTo>
                  <a:lnTo>
                    <a:pt x="4001" y="10436"/>
                  </a:lnTo>
                  <a:lnTo>
                    <a:pt x="1482" y="10436"/>
                  </a:lnTo>
                  <a:lnTo>
                    <a:pt x="1482" y="7833"/>
                  </a:lnTo>
                  <a:lnTo>
                    <a:pt x="4001" y="7833"/>
                  </a:lnTo>
                  <a:lnTo>
                    <a:pt x="4234" y="7812"/>
                  </a:lnTo>
                  <a:lnTo>
                    <a:pt x="4615" y="7558"/>
                  </a:lnTo>
                  <a:lnTo>
                    <a:pt x="4742" y="7346"/>
                  </a:lnTo>
                  <a:lnTo>
                    <a:pt x="4805" y="7134"/>
                  </a:lnTo>
                  <a:lnTo>
                    <a:pt x="4721" y="6668"/>
                  </a:lnTo>
                  <a:lnTo>
                    <a:pt x="4573" y="6478"/>
                  </a:lnTo>
                  <a:lnTo>
                    <a:pt x="2794" y="4700"/>
                  </a:lnTo>
                  <a:lnTo>
                    <a:pt x="4636" y="2879"/>
                  </a:lnTo>
                  <a:lnTo>
                    <a:pt x="6393" y="4657"/>
                  </a:lnTo>
                  <a:lnTo>
                    <a:pt x="6584" y="4806"/>
                  </a:lnTo>
                  <a:lnTo>
                    <a:pt x="7028" y="4890"/>
                  </a:lnTo>
                  <a:lnTo>
                    <a:pt x="7282" y="4827"/>
                  </a:lnTo>
                  <a:lnTo>
                    <a:pt x="7473" y="4700"/>
                  </a:lnTo>
                  <a:lnTo>
                    <a:pt x="7748" y="4319"/>
                  </a:lnTo>
                  <a:lnTo>
                    <a:pt x="7769" y="4086"/>
                  </a:lnTo>
                  <a:lnTo>
                    <a:pt x="7769" y="1588"/>
                  </a:lnTo>
                  <a:close/>
                  <a:moveTo>
                    <a:pt x="7049" y="0"/>
                  </a:moveTo>
                  <a:lnTo>
                    <a:pt x="6901" y="21"/>
                  </a:lnTo>
                  <a:lnTo>
                    <a:pt x="6605" y="127"/>
                  </a:lnTo>
                  <a:lnTo>
                    <a:pt x="6393" y="360"/>
                  </a:lnTo>
                  <a:lnTo>
                    <a:pt x="6287" y="635"/>
                  </a:lnTo>
                  <a:lnTo>
                    <a:pt x="6266" y="805"/>
                  </a:lnTo>
                  <a:lnTo>
                    <a:pt x="6266" y="2181"/>
                  </a:lnTo>
                  <a:lnTo>
                    <a:pt x="5292" y="1186"/>
                  </a:lnTo>
                  <a:lnTo>
                    <a:pt x="5165" y="1101"/>
                  </a:lnTo>
                  <a:lnTo>
                    <a:pt x="4890" y="974"/>
                  </a:lnTo>
                  <a:lnTo>
                    <a:pt x="4573" y="974"/>
                  </a:lnTo>
                  <a:lnTo>
                    <a:pt x="4297" y="1101"/>
                  </a:lnTo>
                  <a:lnTo>
                    <a:pt x="4170" y="1186"/>
                  </a:lnTo>
                  <a:lnTo>
                    <a:pt x="1186" y="4149"/>
                  </a:lnTo>
                  <a:lnTo>
                    <a:pt x="1080" y="4276"/>
                  </a:lnTo>
                  <a:lnTo>
                    <a:pt x="953" y="4573"/>
                  </a:lnTo>
                  <a:lnTo>
                    <a:pt x="953" y="4869"/>
                  </a:lnTo>
                  <a:lnTo>
                    <a:pt x="1080" y="5144"/>
                  </a:lnTo>
                  <a:lnTo>
                    <a:pt x="1186" y="5271"/>
                  </a:lnTo>
                  <a:lnTo>
                    <a:pt x="2159" y="6245"/>
                  </a:lnTo>
                  <a:lnTo>
                    <a:pt x="783" y="6245"/>
                  </a:lnTo>
                  <a:lnTo>
                    <a:pt x="614" y="6266"/>
                  </a:lnTo>
                  <a:lnTo>
                    <a:pt x="339" y="6372"/>
                  </a:lnTo>
                  <a:lnTo>
                    <a:pt x="127" y="6584"/>
                  </a:lnTo>
                  <a:lnTo>
                    <a:pt x="0" y="6880"/>
                  </a:lnTo>
                  <a:lnTo>
                    <a:pt x="0" y="7049"/>
                  </a:lnTo>
                  <a:lnTo>
                    <a:pt x="0" y="11220"/>
                  </a:lnTo>
                  <a:lnTo>
                    <a:pt x="0" y="11389"/>
                  </a:lnTo>
                  <a:lnTo>
                    <a:pt x="127" y="11664"/>
                  </a:lnTo>
                  <a:lnTo>
                    <a:pt x="339" y="11876"/>
                  </a:lnTo>
                  <a:lnTo>
                    <a:pt x="614" y="12003"/>
                  </a:lnTo>
                  <a:lnTo>
                    <a:pt x="783" y="12024"/>
                  </a:lnTo>
                  <a:lnTo>
                    <a:pt x="2159" y="12024"/>
                  </a:lnTo>
                  <a:lnTo>
                    <a:pt x="1186" y="12998"/>
                  </a:lnTo>
                  <a:lnTo>
                    <a:pt x="1080" y="13125"/>
                  </a:lnTo>
                  <a:lnTo>
                    <a:pt x="953" y="13400"/>
                  </a:lnTo>
                  <a:lnTo>
                    <a:pt x="953" y="13718"/>
                  </a:lnTo>
                  <a:lnTo>
                    <a:pt x="1080" y="13993"/>
                  </a:lnTo>
                  <a:lnTo>
                    <a:pt x="1186" y="14099"/>
                  </a:lnTo>
                  <a:lnTo>
                    <a:pt x="4128" y="17041"/>
                  </a:lnTo>
                  <a:lnTo>
                    <a:pt x="4255" y="17147"/>
                  </a:lnTo>
                  <a:lnTo>
                    <a:pt x="4530" y="17274"/>
                  </a:lnTo>
                  <a:lnTo>
                    <a:pt x="4848" y="17274"/>
                  </a:lnTo>
                  <a:lnTo>
                    <a:pt x="5123" y="17147"/>
                  </a:lnTo>
                  <a:lnTo>
                    <a:pt x="5229" y="17041"/>
                  </a:lnTo>
                  <a:lnTo>
                    <a:pt x="6224" y="16067"/>
                  </a:lnTo>
                  <a:lnTo>
                    <a:pt x="6224" y="17443"/>
                  </a:lnTo>
                  <a:lnTo>
                    <a:pt x="6224" y="17613"/>
                  </a:lnTo>
                  <a:lnTo>
                    <a:pt x="6351" y="17888"/>
                  </a:lnTo>
                  <a:lnTo>
                    <a:pt x="6562" y="18100"/>
                  </a:lnTo>
                  <a:lnTo>
                    <a:pt x="6838" y="18227"/>
                  </a:lnTo>
                  <a:lnTo>
                    <a:pt x="11347" y="18227"/>
                  </a:lnTo>
                  <a:lnTo>
                    <a:pt x="11622" y="18100"/>
                  </a:lnTo>
                  <a:lnTo>
                    <a:pt x="11855" y="17888"/>
                  </a:lnTo>
                  <a:lnTo>
                    <a:pt x="11960" y="17613"/>
                  </a:lnTo>
                  <a:lnTo>
                    <a:pt x="11982" y="17443"/>
                  </a:lnTo>
                  <a:lnTo>
                    <a:pt x="11982" y="16067"/>
                  </a:lnTo>
                  <a:lnTo>
                    <a:pt x="12955" y="17041"/>
                  </a:lnTo>
                  <a:lnTo>
                    <a:pt x="13082" y="17147"/>
                  </a:lnTo>
                  <a:lnTo>
                    <a:pt x="13379" y="17274"/>
                  </a:lnTo>
                  <a:lnTo>
                    <a:pt x="13675" y="17274"/>
                  </a:lnTo>
                  <a:lnTo>
                    <a:pt x="13950" y="17147"/>
                  </a:lnTo>
                  <a:lnTo>
                    <a:pt x="14077" y="17041"/>
                  </a:lnTo>
                  <a:lnTo>
                    <a:pt x="17020" y="14099"/>
                  </a:lnTo>
                  <a:lnTo>
                    <a:pt x="17126" y="13972"/>
                  </a:lnTo>
                  <a:lnTo>
                    <a:pt x="17232" y="13696"/>
                  </a:lnTo>
                  <a:lnTo>
                    <a:pt x="17232" y="13379"/>
                  </a:lnTo>
                  <a:lnTo>
                    <a:pt x="17126" y="13104"/>
                  </a:lnTo>
                  <a:lnTo>
                    <a:pt x="17020" y="12998"/>
                  </a:lnTo>
                  <a:lnTo>
                    <a:pt x="16025" y="12024"/>
                  </a:lnTo>
                  <a:lnTo>
                    <a:pt x="17401" y="12024"/>
                  </a:lnTo>
                  <a:lnTo>
                    <a:pt x="17570" y="12003"/>
                  </a:lnTo>
                  <a:lnTo>
                    <a:pt x="17867" y="11876"/>
                  </a:lnTo>
                  <a:lnTo>
                    <a:pt x="18078" y="11664"/>
                  </a:lnTo>
                  <a:lnTo>
                    <a:pt x="18184" y="11389"/>
                  </a:lnTo>
                  <a:lnTo>
                    <a:pt x="18205" y="11220"/>
                  </a:lnTo>
                  <a:lnTo>
                    <a:pt x="18205" y="7049"/>
                  </a:lnTo>
                  <a:lnTo>
                    <a:pt x="18205" y="6880"/>
                  </a:lnTo>
                  <a:lnTo>
                    <a:pt x="18121" y="6605"/>
                  </a:lnTo>
                  <a:lnTo>
                    <a:pt x="17909" y="6372"/>
                  </a:lnTo>
                  <a:lnTo>
                    <a:pt x="17634" y="6266"/>
                  </a:lnTo>
                  <a:lnTo>
                    <a:pt x="17464" y="6245"/>
                  </a:lnTo>
                  <a:lnTo>
                    <a:pt x="16088" y="6245"/>
                  </a:lnTo>
                  <a:lnTo>
                    <a:pt x="17062" y="5271"/>
                  </a:lnTo>
                  <a:lnTo>
                    <a:pt x="17168" y="5144"/>
                  </a:lnTo>
                  <a:lnTo>
                    <a:pt x="17295" y="4869"/>
                  </a:lnTo>
                  <a:lnTo>
                    <a:pt x="17295" y="4721"/>
                  </a:lnTo>
                  <a:lnTo>
                    <a:pt x="17295" y="4552"/>
                  </a:lnTo>
                  <a:lnTo>
                    <a:pt x="17168" y="4255"/>
                  </a:lnTo>
                  <a:lnTo>
                    <a:pt x="17062" y="4149"/>
                  </a:lnTo>
                  <a:lnTo>
                    <a:pt x="14120" y="1228"/>
                  </a:lnTo>
                  <a:lnTo>
                    <a:pt x="13993" y="1101"/>
                  </a:lnTo>
                  <a:lnTo>
                    <a:pt x="13717" y="995"/>
                  </a:lnTo>
                  <a:lnTo>
                    <a:pt x="13400" y="995"/>
                  </a:lnTo>
                  <a:lnTo>
                    <a:pt x="13125" y="1101"/>
                  </a:lnTo>
                  <a:lnTo>
                    <a:pt x="13019" y="1228"/>
                  </a:lnTo>
                  <a:lnTo>
                    <a:pt x="12024" y="2202"/>
                  </a:lnTo>
                  <a:lnTo>
                    <a:pt x="12024" y="805"/>
                  </a:lnTo>
                  <a:lnTo>
                    <a:pt x="12024" y="635"/>
                  </a:lnTo>
                  <a:lnTo>
                    <a:pt x="11897" y="360"/>
                  </a:lnTo>
                  <a:lnTo>
                    <a:pt x="11685" y="127"/>
                  </a:lnTo>
                  <a:lnTo>
                    <a:pt x="11389" y="21"/>
                  </a:lnTo>
                  <a:lnTo>
                    <a:pt x="1124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6"/>
            <p:cNvSpPr/>
            <p:nvPr/>
          </p:nvSpPr>
          <p:spPr>
            <a:xfrm>
              <a:off x="3738263" y="3053575"/>
              <a:ext cx="143975" cy="144500"/>
            </a:xfrm>
            <a:custGeom>
              <a:avLst/>
              <a:gdLst/>
              <a:ahLst/>
              <a:cxnLst/>
              <a:rect l="l" t="t" r="r" b="b"/>
              <a:pathLst>
                <a:path w="5759" h="5780" extrusionOk="0">
                  <a:moveTo>
                    <a:pt x="2880" y="1588"/>
                  </a:moveTo>
                  <a:lnTo>
                    <a:pt x="3134" y="1609"/>
                  </a:lnTo>
                  <a:lnTo>
                    <a:pt x="3600" y="1799"/>
                  </a:lnTo>
                  <a:lnTo>
                    <a:pt x="3959" y="2159"/>
                  </a:lnTo>
                  <a:lnTo>
                    <a:pt x="4150" y="2625"/>
                  </a:lnTo>
                  <a:lnTo>
                    <a:pt x="4171" y="2879"/>
                  </a:lnTo>
                  <a:lnTo>
                    <a:pt x="4150" y="3154"/>
                  </a:lnTo>
                  <a:lnTo>
                    <a:pt x="3959" y="3620"/>
                  </a:lnTo>
                  <a:lnTo>
                    <a:pt x="3600" y="3959"/>
                  </a:lnTo>
                  <a:lnTo>
                    <a:pt x="3134" y="4170"/>
                  </a:lnTo>
                  <a:lnTo>
                    <a:pt x="2880" y="4191"/>
                  </a:lnTo>
                  <a:lnTo>
                    <a:pt x="2626" y="4170"/>
                  </a:lnTo>
                  <a:lnTo>
                    <a:pt x="2160" y="3959"/>
                  </a:lnTo>
                  <a:lnTo>
                    <a:pt x="1800" y="3620"/>
                  </a:lnTo>
                  <a:lnTo>
                    <a:pt x="1610" y="3154"/>
                  </a:lnTo>
                  <a:lnTo>
                    <a:pt x="1589" y="2879"/>
                  </a:lnTo>
                  <a:lnTo>
                    <a:pt x="1610" y="2625"/>
                  </a:lnTo>
                  <a:lnTo>
                    <a:pt x="1800" y="2159"/>
                  </a:lnTo>
                  <a:lnTo>
                    <a:pt x="2160" y="1799"/>
                  </a:lnTo>
                  <a:lnTo>
                    <a:pt x="2626" y="1609"/>
                  </a:lnTo>
                  <a:lnTo>
                    <a:pt x="2880" y="1588"/>
                  </a:lnTo>
                  <a:close/>
                  <a:moveTo>
                    <a:pt x="2584" y="0"/>
                  </a:moveTo>
                  <a:lnTo>
                    <a:pt x="2012" y="127"/>
                  </a:lnTo>
                  <a:lnTo>
                    <a:pt x="1504" y="339"/>
                  </a:lnTo>
                  <a:lnTo>
                    <a:pt x="1038" y="656"/>
                  </a:lnTo>
                  <a:lnTo>
                    <a:pt x="657" y="1058"/>
                  </a:lnTo>
                  <a:lnTo>
                    <a:pt x="340" y="1503"/>
                  </a:lnTo>
                  <a:lnTo>
                    <a:pt x="128" y="2032"/>
                  </a:lnTo>
                  <a:lnTo>
                    <a:pt x="1" y="2583"/>
                  </a:lnTo>
                  <a:lnTo>
                    <a:pt x="1" y="2879"/>
                  </a:lnTo>
                  <a:lnTo>
                    <a:pt x="1" y="3175"/>
                  </a:lnTo>
                  <a:lnTo>
                    <a:pt x="128" y="3747"/>
                  </a:lnTo>
                  <a:lnTo>
                    <a:pt x="340" y="4255"/>
                  </a:lnTo>
                  <a:lnTo>
                    <a:pt x="657" y="4721"/>
                  </a:lnTo>
                  <a:lnTo>
                    <a:pt x="1038" y="5102"/>
                  </a:lnTo>
                  <a:lnTo>
                    <a:pt x="1504" y="5419"/>
                  </a:lnTo>
                  <a:lnTo>
                    <a:pt x="2012" y="5652"/>
                  </a:lnTo>
                  <a:lnTo>
                    <a:pt x="2584" y="5758"/>
                  </a:lnTo>
                  <a:lnTo>
                    <a:pt x="2880" y="5779"/>
                  </a:lnTo>
                  <a:lnTo>
                    <a:pt x="3176" y="5758"/>
                  </a:lnTo>
                  <a:lnTo>
                    <a:pt x="3748" y="5652"/>
                  </a:lnTo>
                  <a:lnTo>
                    <a:pt x="4256" y="5419"/>
                  </a:lnTo>
                  <a:lnTo>
                    <a:pt x="4722" y="5102"/>
                  </a:lnTo>
                  <a:lnTo>
                    <a:pt x="5103" y="4721"/>
                  </a:lnTo>
                  <a:lnTo>
                    <a:pt x="5420" y="4255"/>
                  </a:lnTo>
                  <a:lnTo>
                    <a:pt x="5632" y="3747"/>
                  </a:lnTo>
                  <a:lnTo>
                    <a:pt x="5759" y="3175"/>
                  </a:lnTo>
                  <a:lnTo>
                    <a:pt x="5759" y="2879"/>
                  </a:lnTo>
                  <a:lnTo>
                    <a:pt x="5759" y="2583"/>
                  </a:lnTo>
                  <a:lnTo>
                    <a:pt x="5632" y="2032"/>
                  </a:lnTo>
                  <a:lnTo>
                    <a:pt x="5420" y="1503"/>
                  </a:lnTo>
                  <a:lnTo>
                    <a:pt x="5103" y="1058"/>
                  </a:lnTo>
                  <a:lnTo>
                    <a:pt x="4722" y="656"/>
                  </a:lnTo>
                  <a:lnTo>
                    <a:pt x="4256" y="339"/>
                  </a:lnTo>
                  <a:lnTo>
                    <a:pt x="3748" y="127"/>
                  </a:lnTo>
                  <a:lnTo>
                    <a:pt x="317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5" name="Google Shape;365;p46"/>
          <p:cNvSpPr/>
          <p:nvPr/>
        </p:nvSpPr>
        <p:spPr>
          <a:xfrm>
            <a:off x="9674815" y="818651"/>
            <a:ext cx="846000" cy="824700"/>
          </a:xfrm>
          <a:prstGeom prst="roundRect">
            <a:avLst>
              <a:gd name="adj" fmla="val 12659"/>
            </a:avLst>
          </a:prstGeom>
          <a:solidFill>
            <a:srgbClr val="C4D60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66" name="Google Shape;366;p46"/>
          <p:cNvSpPr txBox="1"/>
          <p:nvPr/>
        </p:nvSpPr>
        <p:spPr>
          <a:xfrm>
            <a:off x="9468952" y="1646563"/>
            <a:ext cx="1274400" cy="601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Climate change impact</a:t>
            </a:r>
            <a:endParaRPr sz="900" b="0" i="0" u="none" strike="noStrike" cap="none">
              <a:solidFill>
                <a:schemeClr val="lt1"/>
              </a:solidFill>
              <a:latin typeface="Arial"/>
              <a:ea typeface="Arial"/>
              <a:cs typeface="Arial"/>
              <a:sym typeface="Arial"/>
            </a:endParaRPr>
          </a:p>
        </p:txBody>
      </p:sp>
      <p:grpSp>
        <p:nvGrpSpPr>
          <p:cNvPr id="367" name="Google Shape;367;p46"/>
          <p:cNvGrpSpPr/>
          <p:nvPr/>
        </p:nvGrpSpPr>
        <p:grpSpPr>
          <a:xfrm>
            <a:off x="9875259" y="991200"/>
            <a:ext cx="445517" cy="534935"/>
            <a:chOff x="3314100" y="2295725"/>
            <a:chExt cx="991800" cy="1111900"/>
          </a:xfrm>
        </p:grpSpPr>
        <p:sp>
          <p:nvSpPr>
            <p:cNvPr id="368" name="Google Shape;368;p46"/>
            <p:cNvSpPr/>
            <p:nvPr/>
          </p:nvSpPr>
          <p:spPr>
            <a:xfrm>
              <a:off x="3614175" y="3307600"/>
              <a:ext cx="99000" cy="39700"/>
            </a:xfrm>
            <a:custGeom>
              <a:avLst/>
              <a:gdLst/>
              <a:ahLst/>
              <a:cxnLst/>
              <a:rect l="l" t="t" r="r" b="b"/>
              <a:pathLst>
                <a:path w="3960" h="1588" extrusionOk="0">
                  <a:moveTo>
                    <a:pt x="784" y="0"/>
                  </a:moveTo>
                  <a:lnTo>
                    <a:pt x="614" y="21"/>
                  </a:lnTo>
                  <a:lnTo>
                    <a:pt x="339" y="127"/>
                  </a:lnTo>
                  <a:lnTo>
                    <a:pt x="128" y="339"/>
                  </a:lnTo>
                  <a:lnTo>
                    <a:pt x="1" y="635"/>
                  </a:lnTo>
                  <a:lnTo>
                    <a:pt x="1" y="804"/>
                  </a:lnTo>
                  <a:lnTo>
                    <a:pt x="1" y="953"/>
                  </a:lnTo>
                  <a:lnTo>
                    <a:pt x="128" y="1249"/>
                  </a:lnTo>
                  <a:lnTo>
                    <a:pt x="339" y="1461"/>
                  </a:lnTo>
                  <a:lnTo>
                    <a:pt x="614" y="1567"/>
                  </a:lnTo>
                  <a:lnTo>
                    <a:pt x="784" y="1588"/>
                  </a:lnTo>
                  <a:lnTo>
                    <a:pt x="3176" y="1588"/>
                  </a:lnTo>
                  <a:lnTo>
                    <a:pt x="3345" y="1567"/>
                  </a:lnTo>
                  <a:lnTo>
                    <a:pt x="3620" y="1461"/>
                  </a:lnTo>
                  <a:lnTo>
                    <a:pt x="3832" y="1249"/>
                  </a:lnTo>
                  <a:lnTo>
                    <a:pt x="3959" y="953"/>
                  </a:lnTo>
                  <a:lnTo>
                    <a:pt x="3959" y="804"/>
                  </a:lnTo>
                  <a:lnTo>
                    <a:pt x="3959" y="635"/>
                  </a:lnTo>
                  <a:lnTo>
                    <a:pt x="3832" y="339"/>
                  </a:lnTo>
                  <a:lnTo>
                    <a:pt x="3620" y="127"/>
                  </a:lnTo>
                  <a:lnTo>
                    <a:pt x="3345" y="21"/>
                  </a:lnTo>
                  <a:lnTo>
                    <a:pt x="317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6"/>
            <p:cNvSpPr/>
            <p:nvPr/>
          </p:nvSpPr>
          <p:spPr>
            <a:xfrm>
              <a:off x="3314100" y="2413725"/>
              <a:ext cx="991800" cy="993900"/>
            </a:xfrm>
            <a:custGeom>
              <a:avLst/>
              <a:gdLst/>
              <a:ahLst/>
              <a:cxnLst/>
              <a:rect l="l" t="t" r="r" b="b"/>
              <a:pathLst>
                <a:path w="39672" h="39756" extrusionOk="0">
                  <a:moveTo>
                    <a:pt x="12004" y="2732"/>
                  </a:moveTo>
                  <a:lnTo>
                    <a:pt x="12004" y="30992"/>
                  </a:lnTo>
                  <a:lnTo>
                    <a:pt x="11199" y="30992"/>
                  </a:lnTo>
                  <a:lnTo>
                    <a:pt x="11199" y="3536"/>
                  </a:lnTo>
                  <a:lnTo>
                    <a:pt x="12004" y="2732"/>
                  </a:lnTo>
                  <a:close/>
                  <a:moveTo>
                    <a:pt x="12766" y="1"/>
                  </a:moveTo>
                  <a:lnTo>
                    <a:pt x="12596" y="22"/>
                  </a:lnTo>
                  <a:lnTo>
                    <a:pt x="12575" y="43"/>
                  </a:lnTo>
                  <a:lnTo>
                    <a:pt x="12533" y="64"/>
                  </a:lnTo>
                  <a:lnTo>
                    <a:pt x="12490" y="64"/>
                  </a:lnTo>
                  <a:lnTo>
                    <a:pt x="12448" y="86"/>
                  </a:lnTo>
                  <a:lnTo>
                    <a:pt x="12406" y="107"/>
                  </a:lnTo>
                  <a:lnTo>
                    <a:pt x="12363" y="128"/>
                  </a:lnTo>
                  <a:lnTo>
                    <a:pt x="12342" y="149"/>
                  </a:lnTo>
                  <a:lnTo>
                    <a:pt x="12321" y="170"/>
                  </a:lnTo>
                  <a:lnTo>
                    <a:pt x="12258" y="213"/>
                  </a:lnTo>
                  <a:lnTo>
                    <a:pt x="12194" y="276"/>
                  </a:lnTo>
                  <a:lnTo>
                    <a:pt x="9802" y="2647"/>
                  </a:lnTo>
                  <a:lnTo>
                    <a:pt x="9696" y="2774"/>
                  </a:lnTo>
                  <a:lnTo>
                    <a:pt x="9569" y="3049"/>
                  </a:lnTo>
                  <a:lnTo>
                    <a:pt x="9569" y="3197"/>
                  </a:lnTo>
                  <a:lnTo>
                    <a:pt x="9569" y="4298"/>
                  </a:lnTo>
                  <a:lnTo>
                    <a:pt x="5949" y="2499"/>
                  </a:lnTo>
                  <a:lnTo>
                    <a:pt x="5780" y="2435"/>
                  </a:lnTo>
                  <a:lnTo>
                    <a:pt x="5484" y="2414"/>
                  </a:lnTo>
                  <a:lnTo>
                    <a:pt x="5187" y="2520"/>
                  </a:lnTo>
                  <a:lnTo>
                    <a:pt x="4954" y="2711"/>
                  </a:lnTo>
                  <a:lnTo>
                    <a:pt x="4891" y="2838"/>
                  </a:lnTo>
                  <a:lnTo>
                    <a:pt x="4827" y="2986"/>
                  </a:lnTo>
                  <a:lnTo>
                    <a:pt x="4806" y="3303"/>
                  </a:lnTo>
                  <a:lnTo>
                    <a:pt x="4891" y="3578"/>
                  </a:lnTo>
                  <a:lnTo>
                    <a:pt x="5103" y="3811"/>
                  </a:lnTo>
                  <a:lnTo>
                    <a:pt x="5230" y="3896"/>
                  </a:lnTo>
                  <a:lnTo>
                    <a:pt x="9527" y="6055"/>
                  </a:lnTo>
                  <a:lnTo>
                    <a:pt x="9527" y="16195"/>
                  </a:lnTo>
                  <a:lnTo>
                    <a:pt x="6352" y="14607"/>
                  </a:lnTo>
                  <a:lnTo>
                    <a:pt x="6352" y="12745"/>
                  </a:lnTo>
                  <a:lnTo>
                    <a:pt x="6352" y="12575"/>
                  </a:lnTo>
                  <a:lnTo>
                    <a:pt x="6225" y="12279"/>
                  </a:lnTo>
                  <a:lnTo>
                    <a:pt x="6013" y="12067"/>
                  </a:lnTo>
                  <a:lnTo>
                    <a:pt x="5738" y="11961"/>
                  </a:lnTo>
                  <a:lnTo>
                    <a:pt x="5568" y="11940"/>
                  </a:lnTo>
                  <a:lnTo>
                    <a:pt x="5399" y="11961"/>
                  </a:lnTo>
                  <a:lnTo>
                    <a:pt x="5124" y="12067"/>
                  </a:lnTo>
                  <a:lnTo>
                    <a:pt x="4912" y="12279"/>
                  </a:lnTo>
                  <a:lnTo>
                    <a:pt x="4785" y="12575"/>
                  </a:lnTo>
                  <a:lnTo>
                    <a:pt x="4764" y="12745"/>
                  </a:lnTo>
                  <a:lnTo>
                    <a:pt x="4764" y="15115"/>
                  </a:lnTo>
                  <a:lnTo>
                    <a:pt x="4785" y="15327"/>
                  </a:lnTo>
                  <a:lnTo>
                    <a:pt x="5018" y="15708"/>
                  </a:lnTo>
                  <a:lnTo>
                    <a:pt x="5230" y="15835"/>
                  </a:lnTo>
                  <a:lnTo>
                    <a:pt x="9527" y="17994"/>
                  </a:lnTo>
                  <a:lnTo>
                    <a:pt x="9527" y="30992"/>
                  </a:lnTo>
                  <a:lnTo>
                    <a:pt x="805" y="30992"/>
                  </a:lnTo>
                  <a:lnTo>
                    <a:pt x="636" y="31013"/>
                  </a:lnTo>
                  <a:lnTo>
                    <a:pt x="361" y="31119"/>
                  </a:lnTo>
                  <a:lnTo>
                    <a:pt x="149" y="31331"/>
                  </a:lnTo>
                  <a:lnTo>
                    <a:pt x="22" y="31627"/>
                  </a:lnTo>
                  <a:lnTo>
                    <a:pt x="1" y="31797"/>
                  </a:lnTo>
                  <a:lnTo>
                    <a:pt x="22" y="31945"/>
                  </a:lnTo>
                  <a:lnTo>
                    <a:pt x="149" y="32241"/>
                  </a:lnTo>
                  <a:lnTo>
                    <a:pt x="361" y="32453"/>
                  </a:lnTo>
                  <a:lnTo>
                    <a:pt x="636" y="32559"/>
                  </a:lnTo>
                  <a:lnTo>
                    <a:pt x="805" y="32580"/>
                  </a:lnTo>
                  <a:lnTo>
                    <a:pt x="7156" y="32580"/>
                  </a:lnTo>
                  <a:lnTo>
                    <a:pt x="7156" y="33850"/>
                  </a:lnTo>
                  <a:lnTo>
                    <a:pt x="5018" y="35988"/>
                  </a:lnTo>
                  <a:lnTo>
                    <a:pt x="4912" y="36115"/>
                  </a:lnTo>
                  <a:lnTo>
                    <a:pt x="4785" y="36411"/>
                  </a:lnTo>
                  <a:lnTo>
                    <a:pt x="4785" y="36708"/>
                  </a:lnTo>
                  <a:lnTo>
                    <a:pt x="4912" y="36983"/>
                  </a:lnTo>
                  <a:lnTo>
                    <a:pt x="5018" y="37110"/>
                  </a:lnTo>
                  <a:lnTo>
                    <a:pt x="5145" y="37216"/>
                  </a:lnTo>
                  <a:lnTo>
                    <a:pt x="5420" y="37343"/>
                  </a:lnTo>
                  <a:lnTo>
                    <a:pt x="5716" y="37343"/>
                  </a:lnTo>
                  <a:lnTo>
                    <a:pt x="5992" y="37216"/>
                  </a:lnTo>
                  <a:lnTo>
                    <a:pt x="6119" y="37110"/>
                  </a:lnTo>
                  <a:lnTo>
                    <a:pt x="8278" y="34972"/>
                  </a:lnTo>
                  <a:lnTo>
                    <a:pt x="10331" y="34972"/>
                  </a:lnTo>
                  <a:lnTo>
                    <a:pt x="10501" y="34951"/>
                  </a:lnTo>
                  <a:lnTo>
                    <a:pt x="10776" y="34824"/>
                  </a:lnTo>
                  <a:lnTo>
                    <a:pt x="10987" y="34612"/>
                  </a:lnTo>
                  <a:lnTo>
                    <a:pt x="11115" y="34337"/>
                  </a:lnTo>
                  <a:lnTo>
                    <a:pt x="11115" y="34167"/>
                  </a:lnTo>
                  <a:lnTo>
                    <a:pt x="11115" y="33998"/>
                  </a:lnTo>
                  <a:lnTo>
                    <a:pt x="10987" y="33723"/>
                  </a:lnTo>
                  <a:lnTo>
                    <a:pt x="10776" y="33511"/>
                  </a:lnTo>
                  <a:lnTo>
                    <a:pt x="10501" y="33384"/>
                  </a:lnTo>
                  <a:lnTo>
                    <a:pt x="8744" y="33384"/>
                  </a:lnTo>
                  <a:lnTo>
                    <a:pt x="8744" y="32580"/>
                  </a:lnTo>
                  <a:lnTo>
                    <a:pt x="16174" y="32580"/>
                  </a:lnTo>
                  <a:lnTo>
                    <a:pt x="14374" y="36200"/>
                  </a:lnTo>
                  <a:lnTo>
                    <a:pt x="14290" y="36454"/>
                  </a:lnTo>
                  <a:lnTo>
                    <a:pt x="14374" y="36919"/>
                  </a:lnTo>
                  <a:lnTo>
                    <a:pt x="14544" y="37131"/>
                  </a:lnTo>
                  <a:lnTo>
                    <a:pt x="16915" y="39523"/>
                  </a:lnTo>
                  <a:lnTo>
                    <a:pt x="17042" y="39629"/>
                  </a:lnTo>
                  <a:lnTo>
                    <a:pt x="17338" y="39735"/>
                  </a:lnTo>
                  <a:lnTo>
                    <a:pt x="17486" y="39756"/>
                  </a:lnTo>
                  <a:lnTo>
                    <a:pt x="17613" y="39735"/>
                  </a:lnTo>
                  <a:lnTo>
                    <a:pt x="17910" y="39629"/>
                  </a:lnTo>
                  <a:lnTo>
                    <a:pt x="18037" y="39523"/>
                  </a:lnTo>
                  <a:lnTo>
                    <a:pt x="18143" y="39396"/>
                  </a:lnTo>
                  <a:lnTo>
                    <a:pt x="18270" y="39100"/>
                  </a:lnTo>
                  <a:lnTo>
                    <a:pt x="18270" y="38803"/>
                  </a:lnTo>
                  <a:lnTo>
                    <a:pt x="18143" y="38507"/>
                  </a:lnTo>
                  <a:lnTo>
                    <a:pt x="18037" y="38401"/>
                  </a:lnTo>
                  <a:lnTo>
                    <a:pt x="16047" y="36411"/>
                  </a:lnTo>
                  <a:lnTo>
                    <a:pt x="17952" y="32601"/>
                  </a:lnTo>
                  <a:lnTo>
                    <a:pt x="22694" y="32601"/>
                  </a:lnTo>
                  <a:lnTo>
                    <a:pt x="21657" y="33638"/>
                  </a:lnTo>
                  <a:lnTo>
                    <a:pt x="21551" y="33765"/>
                  </a:lnTo>
                  <a:lnTo>
                    <a:pt x="21424" y="34062"/>
                  </a:lnTo>
                  <a:lnTo>
                    <a:pt x="21424" y="34358"/>
                  </a:lnTo>
                  <a:lnTo>
                    <a:pt x="21551" y="34633"/>
                  </a:lnTo>
                  <a:lnTo>
                    <a:pt x="21657" y="34760"/>
                  </a:lnTo>
                  <a:lnTo>
                    <a:pt x="24049" y="37131"/>
                  </a:lnTo>
                  <a:lnTo>
                    <a:pt x="24154" y="37237"/>
                  </a:lnTo>
                  <a:lnTo>
                    <a:pt x="24451" y="37364"/>
                  </a:lnTo>
                  <a:lnTo>
                    <a:pt x="24726" y="37364"/>
                  </a:lnTo>
                  <a:lnTo>
                    <a:pt x="25022" y="37237"/>
                  </a:lnTo>
                  <a:lnTo>
                    <a:pt x="25149" y="37131"/>
                  </a:lnTo>
                  <a:lnTo>
                    <a:pt x="25255" y="37004"/>
                  </a:lnTo>
                  <a:lnTo>
                    <a:pt x="25382" y="36708"/>
                  </a:lnTo>
                  <a:lnTo>
                    <a:pt x="25382" y="36411"/>
                  </a:lnTo>
                  <a:lnTo>
                    <a:pt x="25255" y="36136"/>
                  </a:lnTo>
                  <a:lnTo>
                    <a:pt x="25149" y="36030"/>
                  </a:lnTo>
                  <a:lnTo>
                    <a:pt x="23329" y="34189"/>
                  </a:lnTo>
                  <a:lnTo>
                    <a:pt x="24917" y="32601"/>
                  </a:lnTo>
                  <a:lnTo>
                    <a:pt x="30950" y="32601"/>
                  </a:lnTo>
                  <a:lnTo>
                    <a:pt x="30950" y="33405"/>
                  </a:lnTo>
                  <a:lnTo>
                    <a:pt x="29193" y="33405"/>
                  </a:lnTo>
                  <a:lnTo>
                    <a:pt x="28896" y="33532"/>
                  </a:lnTo>
                  <a:lnTo>
                    <a:pt x="28685" y="33744"/>
                  </a:lnTo>
                  <a:lnTo>
                    <a:pt x="28579" y="34019"/>
                  </a:lnTo>
                  <a:lnTo>
                    <a:pt x="28558" y="34189"/>
                  </a:lnTo>
                  <a:lnTo>
                    <a:pt x="28579" y="34358"/>
                  </a:lnTo>
                  <a:lnTo>
                    <a:pt x="28685" y="34654"/>
                  </a:lnTo>
                  <a:lnTo>
                    <a:pt x="28896" y="34866"/>
                  </a:lnTo>
                  <a:lnTo>
                    <a:pt x="29193" y="34972"/>
                  </a:lnTo>
                  <a:lnTo>
                    <a:pt x="29362" y="34993"/>
                  </a:lnTo>
                  <a:lnTo>
                    <a:pt x="31415" y="34993"/>
                  </a:lnTo>
                  <a:lnTo>
                    <a:pt x="33575" y="37131"/>
                  </a:lnTo>
                  <a:lnTo>
                    <a:pt x="33680" y="37237"/>
                  </a:lnTo>
                  <a:lnTo>
                    <a:pt x="33977" y="37364"/>
                  </a:lnTo>
                  <a:lnTo>
                    <a:pt x="34252" y="37364"/>
                  </a:lnTo>
                  <a:lnTo>
                    <a:pt x="34548" y="37237"/>
                  </a:lnTo>
                  <a:lnTo>
                    <a:pt x="34675" y="37131"/>
                  </a:lnTo>
                  <a:lnTo>
                    <a:pt x="34781" y="37004"/>
                  </a:lnTo>
                  <a:lnTo>
                    <a:pt x="34908" y="36708"/>
                  </a:lnTo>
                  <a:lnTo>
                    <a:pt x="34908" y="36411"/>
                  </a:lnTo>
                  <a:lnTo>
                    <a:pt x="34781" y="36136"/>
                  </a:lnTo>
                  <a:lnTo>
                    <a:pt x="34675" y="36030"/>
                  </a:lnTo>
                  <a:lnTo>
                    <a:pt x="32537" y="33871"/>
                  </a:lnTo>
                  <a:lnTo>
                    <a:pt x="32537" y="32580"/>
                  </a:lnTo>
                  <a:lnTo>
                    <a:pt x="38888" y="32580"/>
                  </a:lnTo>
                  <a:lnTo>
                    <a:pt x="39057" y="32559"/>
                  </a:lnTo>
                  <a:lnTo>
                    <a:pt x="39332" y="32453"/>
                  </a:lnTo>
                  <a:lnTo>
                    <a:pt x="39544" y="32241"/>
                  </a:lnTo>
                  <a:lnTo>
                    <a:pt x="39671" y="31945"/>
                  </a:lnTo>
                  <a:lnTo>
                    <a:pt x="39671" y="31797"/>
                  </a:lnTo>
                  <a:lnTo>
                    <a:pt x="39671" y="31627"/>
                  </a:lnTo>
                  <a:lnTo>
                    <a:pt x="39586" y="31331"/>
                  </a:lnTo>
                  <a:lnTo>
                    <a:pt x="39417" y="31119"/>
                  </a:lnTo>
                  <a:lnTo>
                    <a:pt x="39142" y="31013"/>
                  </a:lnTo>
                  <a:lnTo>
                    <a:pt x="38994" y="30992"/>
                  </a:lnTo>
                  <a:lnTo>
                    <a:pt x="13591" y="30992"/>
                  </a:lnTo>
                  <a:lnTo>
                    <a:pt x="13591" y="22588"/>
                  </a:lnTo>
                  <a:lnTo>
                    <a:pt x="15729" y="20429"/>
                  </a:lnTo>
                  <a:lnTo>
                    <a:pt x="18121" y="18058"/>
                  </a:lnTo>
                  <a:lnTo>
                    <a:pt x="18227" y="17931"/>
                  </a:lnTo>
                  <a:lnTo>
                    <a:pt x="18333" y="17635"/>
                  </a:lnTo>
                  <a:lnTo>
                    <a:pt x="18333" y="17338"/>
                  </a:lnTo>
                  <a:lnTo>
                    <a:pt x="18227" y="17063"/>
                  </a:lnTo>
                  <a:lnTo>
                    <a:pt x="18121" y="16936"/>
                  </a:lnTo>
                  <a:lnTo>
                    <a:pt x="17994" y="16830"/>
                  </a:lnTo>
                  <a:lnTo>
                    <a:pt x="17698" y="16703"/>
                  </a:lnTo>
                  <a:lnTo>
                    <a:pt x="17402" y="16703"/>
                  </a:lnTo>
                  <a:lnTo>
                    <a:pt x="17105" y="16830"/>
                  </a:lnTo>
                  <a:lnTo>
                    <a:pt x="16999" y="16936"/>
                  </a:lnTo>
                  <a:lnTo>
                    <a:pt x="15962" y="17973"/>
                  </a:lnTo>
                  <a:lnTo>
                    <a:pt x="15962" y="15115"/>
                  </a:lnTo>
                  <a:lnTo>
                    <a:pt x="15962" y="14946"/>
                  </a:lnTo>
                  <a:lnTo>
                    <a:pt x="15835" y="14671"/>
                  </a:lnTo>
                  <a:lnTo>
                    <a:pt x="15623" y="14459"/>
                  </a:lnTo>
                  <a:lnTo>
                    <a:pt x="15348" y="14332"/>
                  </a:lnTo>
                  <a:lnTo>
                    <a:pt x="15010" y="14332"/>
                  </a:lnTo>
                  <a:lnTo>
                    <a:pt x="14713" y="14459"/>
                  </a:lnTo>
                  <a:lnTo>
                    <a:pt x="14502" y="14671"/>
                  </a:lnTo>
                  <a:lnTo>
                    <a:pt x="14396" y="14946"/>
                  </a:lnTo>
                  <a:lnTo>
                    <a:pt x="14374" y="15115"/>
                  </a:lnTo>
                  <a:lnTo>
                    <a:pt x="14374" y="19561"/>
                  </a:lnTo>
                  <a:lnTo>
                    <a:pt x="13591" y="20365"/>
                  </a:lnTo>
                  <a:lnTo>
                    <a:pt x="13591" y="8320"/>
                  </a:lnTo>
                  <a:lnTo>
                    <a:pt x="18121" y="3790"/>
                  </a:lnTo>
                  <a:lnTo>
                    <a:pt x="18227" y="3663"/>
                  </a:lnTo>
                  <a:lnTo>
                    <a:pt x="18333" y="3367"/>
                  </a:lnTo>
                  <a:lnTo>
                    <a:pt x="18333" y="3070"/>
                  </a:lnTo>
                  <a:lnTo>
                    <a:pt x="18227" y="2795"/>
                  </a:lnTo>
                  <a:lnTo>
                    <a:pt x="18121" y="2689"/>
                  </a:lnTo>
                  <a:lnTo>
                    <a:pt x="17994" y="2562"/>
                  </a:lnTo>
                  <a:lnTo>
                    <a:pt x="17698" y="2457"/>
                  </a:lnTo>
                  <a:lnTo>
                    <a:pt x="17402" y="2457"/>
                  </a:lnTo>
                  <a:lnTo>
                    <a:pt x="17105" y="2562"/>
                  </a:lnTo>
                  <a:lnTo>
                    <a:pt x="16999" y="2689"/>
                  </a:lnTo>
                  <a:lnTo>
                    <a:pt x="13591" y="6098"/>
                  </a:lnTo>
                  <a:lnTo>
                    <a:pt x="13591" y="827"/>
                  </a:lnTo>
                  <a:lnTo>
                    <a:pt x="13591" y="742"/>
                  </a:lnTo>
                  <a:lnTo>
                    <a:pt x="13570" y="678"/>
                  </a:lnTo>
                  <a:lnTo>
                    <a:pt x="13549" y="636"/>
                  </a:lnTo>
                  <a:lnTo>
                    <a:pt x="13528" y="594"/>
                  </a:lnTo>
                  <a:lnTo>
                    <a:pt x="13528" y="551"/>
                  </a:lnTo>
                  <a:lnTo>
                    <a:pt x="13507" y="509"/>
                  </a:lnTo>
                  <a:lnTo>
                    <a:pt x="13485" y="467"/>
                  </a:lnTo>
                  <a:lnTo>
                    <a:pt x="13443" y="424"/>
                  </a:lnTo>
                  <a:lnTo>
                    <a:pt x="13443" y="403"/>
                  </a:lnTo>
                  <a:lnTo>
                    <a:pt x="13422" y="382"/>
                  </a:lnTo>
                  <a:lnTo>
                    <a:pt x="13337" y="255"/>
                  </a:lnTo>
                  <a:lnTo>
                    <a:pt x="13210" y="170"/>
                  </a:lnTo>
                  <a:lnTo>
                    <a:pt x="13189" y="149"/>
                  </a:lnTo>
                  <a:lnTo>
                    <a:pt x="13168" y="128"/>
                  </a:lnTo>
                  <a:lnTo>
                    <a:pt x="13126" y="107"/>
                  </a:lnTo>
                  <a:lnTo>
                    <a:pt x="13083" y="86"/>
                  </a:lnTo>
                  <a:lnTo>
                    <a:pt x="13041" y="64"/>
                  </a:lnTo>
                  <a:lnTo>
                    <a:pt x="12999" y="64"/>
                  </a:lnTo>
                  <a:lnTo>
                    <a:pt x="12956" y="43"/>
                  </a:lnTo>
                  <a:lnTo>
                    <a:pt x="12935" y="22"/>
                  </a:lnTo>
                  <a:lnTo>
                    <a:pt x="1276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6"/>
            <p:cNvSpPr/>
            <p:nvPr/>
          </p:nvSpPr>
          <p:spPr>
            <a:xfrm>
              <a:off x="3911600" y="2295725"/>
              <a:ext cx="337675" cy="337125"/>
            </a:xfrm>
            <a:custGeom>
              <a:avLst/>
              <a:gdLst/>
              <a:ahLst/>
              <a:cxnLst/>
              <a:rect l="l" t="t" r="r" b="b"/>
              <a:pathLst>
                <a:path w="13507" h="13485" extrusionOk="0">
                  <a:moveTo>
                    <a:pt x="6753" y="4552"/>
                  </a:moveTo>
                  <a:lnTo>
                    <a:pt x="7198" y="4573"/>
                  </a:lnTo>
                  <a:lnTo>
                    <a:pt x="7981" y="4911"/>
                  </a:lnTo>
                  <a:lnTo>
                    <a:pt x="8553" y="5483"/>
                  </a:lnTo>
                  <a:lnTo>
                    <a:pt x="8891" y="6266"/>
                  </a:lnTo>
                  <a:lnTo>
                    <a:pt x="8934" y="6711"/>
                  </a:lnTo>
                  <a:lnTo>
                    <a:pt x="8891" y="7155"/>
                  </a:lnTo>
                  <a:lnTo>
                    <a:pt x="8553" y="7939"/>
                  </a:lnTo>
                  <a:lnTo>
                    <a:pt x="7981" y="8510"/>
                  </a:lnTo>
                  <a:lnTo>
                    <a:pt x="7198" y="8849"/>
                  </a:lnTo>
                  <a:lnTo>
                    <a:pt x="6753" y="8891"/>
                  </a:lnTo>
                  <a:lnTo>
                    <a:pt x="6309" y="8849"/>
                  </a:lnTo>
                  <a:lnTo>
                    <a:pt x="5525" y="8510"/>
                  </a:lnTo>
                  <a:lnTo>
                    <a:pt x="4954" y="7939"/>
                  </a:lnTo>
                  <a:lnTo>
                    <a:pt x="4615" y="7155"/>
                  </a:lnTo>
                  <a:lnTo>
                    <a:pt x="4573" y="6711"/>
                  </a:lnTo>
                  <a:lnTo>
                    <a:pt x="4615" y="6266"/>
                  </a:lnTo>
                  <a:lnTo>
                    <a:pt x="4954" y="5483"/>
                  </a:lnTo>
                  <a:lnTo>
                    <a:pt x="5525" y="4911"/>
                  </a:lnTo>
                  <a:lnTo>
                    <a:pt x="6309" y="4573"/>
                  </a:lnTo>
                  <a:lnTo>
                    <a:pt x="6753" y="4552"/>
                  </a:lnTo>
                  <a:close/>
                  <a:moveTo>
                    <a:pt x="6584" y="0"/>
                  </a:moveTo>
                  <a:lnTo>
                    <a:pt x="6309" y="127"/>
                  </a:lnTo>
                  <a:lnTo>
                    <a:pt x="6097" y="339"/>
                  </a:lnTo>
                  <a:lnTo>
                    <a:pt x="5970" y="614"/>
                  </a:lnTo>
                  <a:lnTo>
                    <a:pt x="5970" y="784"/>
                  </a:lnTo>
                  <a:lnTo>
                    <a:pt x="5970" y="3070"/>
                  </a:lnTo>
                  <a:lnTo>
                    <a:pt x="5631" y="3154"/>
                  </a:lnTo>
                  <a:lnTo>
                    <a:pt x="4996" y="3408"/>
                  </a:lnTo>
                  <a:lnTo>
                    <a:pt x="4721" y="3599"/>
                  </a:lnTo>
                  <a:lnTo>
                    <a:pt x="3112" y="1969"/>
                  </a:lnTo>
                  <a:lnTo>
                    <a:pt x="2985" y="1863"/>
                  </a:lnTo>
                  <a:lnTo>
                    <a:pt x="2689" y="1736"/>
                  </a:lnTo>
                  <a:lnTo>
                    <a:pt x="2392" y="1736"/>
                  </a:lnTo>
                  <a:lnTo>
                    <a:pt x="2096" y="1863"/>
                  </a:lnTo>
                  <a:lnTo>
                    <a:pt x="1990" y="1969"/>
                  </a:lnTo>
                  <a:lnTo>
                    <a:pt x="1884" y="2096"/>
                  </a:lnTo>
                  <a:lnTo>
                    <a:pt x="1757" y="2392"/>
                  </a:lnTo>
                  <a:lnTo>
                    <a:pt x="1757" y="2689"/>
                  </a:lnTo>
                  <a:lnTo>
                    <a:pt x="1884" y="2964"/>
                  </a:lnTo>
                  <a:lnTo>
                    <a:pt x="1990" y="3091"/>
                  </a:lnTo>
                  <a:lnTo>
                    <a:pt x="3599" y="4700"/>
                  </a:lnTo>
                  <a:lnTo>
                    <a:pt x="3430" y="4975"/>
                  </a:lnTo>
                  <a:lnTo>
                    <a:pt x="3155" y="5610"/>
                  </a:lnTo>
                  <a:lnTo>
                    <a:pt x="3070" y="5949"/>
                  </a:lnTo>
                  <a:lnTo>
                    <a:pt x="635" y="5949"/>
                  </a:lnTo>
                  <a:lnTo>
                    <a:pt x="339" y="6076"/>
                  </a:lnTo>
                  <a:lnTo>
                    <a:pt x="127" y="6287"/>
                  </a:lnTo>
                  <a:lnTo>
                    <a:pt x="22" y="6563"/>
                  </a:lnTo>
                  <a:lnTo>
                    <a:pt x="0" y="6732"/>
                  </a:lnTo>
                  <a:lnTo>
                    <a:pt x="22" y="6901"/>
                  </a:lnTo>
                  <a:lnTo>
                    <a:pt x="127" y="7198"/>
                  </a:lnTo>
                  <a:lnTo>
                    <a:pt x="339" y="7409"/>
                  </a:lnTo>
                  <a:lnTo>
                    <a:pt x="635" y="7515"/>
                  </a:lnTo>
                  <a:lnTo>
                    <a:pt x="805" y="7536"/>
                  </a:lnTo>
                  <a:lnTo>
                    <a:pt x="3070" y="7536"/>
                  </a:lnTo>
                  <a:lnTo>
                    <a:pt x="3155" y="7875"/>
                  </a:lnTo>
                  <a:lnTo>
                    <a:pt x="3430" y="8489"/>
                  </a:lnTo>
                  <a:lnTo>
                    <a:pt x="3599" y="8785"/>
                  </a:lnTo>
                  <a:lnTo>
                    <a:pt x="1990" y="10394"/>
                  </a:lnTo>
                  <a:lnTo>
                    <a:pt x="1884" y="10521"/>
                  </a:lnTo>
                  <a:lnTo>
                    <a:pt x="1757" y="10796"/>
                  </a:lnTo>
                  <a:lnTo>
                    <a:pt x="1757" y="11114"/>
                  </a:lnTo>
                  <a:lnTo>
                    <a:pt x="1884" y="11389"/>
                  </a:lnTo>
                  <a:lnTo>
                    <a:pt x="1990" y="11495"/>
                  </a:lnTo>
                  <a:lnTo>
                    <a:pt x="2117" y="11601"/>
                  </a:lnTo>
                  <a:lnTo>
                    <a:pt x="2414" y="11728"/>
                  </a:lnTo>
                  <a:lnTo>
                    <a:pt x="2541" y="11749"/>
                  </a:lnTo>
                  <a:lnTo>
                    <a:pt x="2689" y="11728"/>
                  </a:lnTo>
                  <a:lnTo>
                    <a:pt x="2985" y="11601"/>
                  </a:lnTo>
                  <a:lnTo>
                    <a:pt x="3112" y="11495"/>
                  </a:lnTo>
                  <a:lnTo>
                    <a:pt x="4721" y="9886"/>
                  </a:lnTo>
                  <a:lnTo>
                    <a:pt x="4996" y="10055"/>
                  </a:lnTo>
                  <a:lnTo>
                    <a:pt x="5631" y="10331"/>
                  </a:lnTo>
                  <a:lnTo>
                    <a:pt x="5970" y="10415"/>
                  </a:lnTo>
                  <a:lnTo>
                    <a:pt x="5970" y="12702"/>
                  </a:lnTo>
                  <a:lnTo>
                    <a:pt x="5970" y="12850"/>
                  </a:lnTo>
                  <a:lnTo>
                    <a:pt x="6097" y="13146"/>
                  </a:lnTo>
                  <a:lnTo>
                    <a:pt x="6309" y="13358"/>
                  </a:lnTo>
                  <a:lnTo>
                    <a:pt x="6584" y="13464"/>
                  </a:lnTo>
                  <a:lnTo>
                    <a:pt x="6753" y="13485"/>
                  </a:lnTo>
                  <a:lnTo>
                    <a:pt x="6923" y="13464"/>
                  </a:lnTo>
                  <a:lnTo>
                    <a:pt x="7198" y="13358"/>
                  </a:lnTo>
                  <a:lnTo>
                    <a:pt x="7409" y="13146"/>
                  </a:lnTo>
                  <a:lnTo>
                    <a:pt x="7536" y="12850"/>
                  </a:lnTo>
                  <a:lnTo>
                    <a:pt x="7558" y="12702"/>
                  </a:lnTo>
                  <a:lnTo>
                    <a:pt x="7558" y="10415"/>
                  </a:lnTo>
                  <a:lnTo>
                    <a:pt x="7875" y="10331"/>
                  </a:lnTo>
                  <a:lnTo>
                    <a:pt x="8510" y="10077"/>
                  </a:lnTo>
                  <a:lnTo>
                    <a:pt x="8785" y="9886"/>
                  </a:lnTo>
                  <a:lnTo>
                    <a:pt x="10415" y="11495"/>
                  </a:lnTo>
                  <a:lnTo>
                    <a:pt x="10521" y="11601"/>
                  </a:lnTo>
                  <a:lnTo>
                    <a:pt x="10818" y="11728"/>
                  </a:lnTo>
                  <a:lnTo>
                    <a:pt x="10966" y="11749"/>
                  </a:lnTo>
                  <a:lnTo>
                    <a:pt x="11093" y="11728"/>
                  </a:lnTo>
                  <a:lnTo>
                    <a:pt x="11389" y="11601"/>
                  </a:lnTo>
                  <a:lnTo>
                    <a:pt x="11516" y="11495"/>
                  </a:lnTo>
                  <a:lnTo>
                    <a:pt x="11622" y="11368"/>
                  </a:lnTo>
                  <a:lnTo>
                    <a:pt x="11749" y="11093"/>
                  </a:lnTo>
                  <a:lnTo>
                    <a:pt x="11749" y="10775"/>
                  </a:lnTo>
                  <a:lnTo>
                    <a:pt x="11622" y="10500"/>
                  </a:lnTo>
                  <a:lnTo>
                    <a:pt x="11516" y="10394"/>
                  </a:lnTo>
                  <a:lnTo>
                    <a:pt x="9907" y="8785"/>
                  </a:lnTo>
                  <a:lnTo>
                    <a:pt x="10077" y="8489"/>
                  </a:lnTo>
                  <a:lnTo>
                    <a:pt x="10352" y="7875"/>
                  </a:lnTo>
                  <a:lnTo>
                    <a:pt x="10437" y="7536"/>
                  </a:lnTo>
                  <a:lnTo>
                    <a:pt x="12702" y="7536"/>
                  </a:lnTo>
                  <a:lnTo>
                    <a:pt x="12871" y="7515"/>
                  </a:lnTo>
                  <a:lnTo>
                    <a:pt x="13167" y="7409"/>
                  </a:lnTo>
                  <a:lnTo>
                    <a:pt x="13379" y="7198"/>
                  </a:lnTo>
                  <a:lnTo>
                    <a:pt x="13485" y="6901"/>
                  </a:lnTo>
                  <a:lnTo>
                    <a:pt x="13506" y="6732"/>
                  </a:lnTo>
                  <a:lnTo>
                    <a:pt x="13485" y="6563"/>
                  </a:lnTo>
                  <a:lnTo>
                    <a:pt x="13379" y="6287"/>
                  </a:lnTo>
                  <a:lnTo>
                    <a:pt x="13167" y="6076"/>
                  </a:lnTo>
                  <a:lnTo>
                    <a:pt x="12871" y="5949"/>
                  </a:lnTo>
                  <a:lnTo>
                    <a:pt x="10437" y="5949"/>
                  </a:lnTo>
                  <a:lnTo>
                    <a:pt x="10352" y="5610"/>
                  </a:lnTo>
                  <a:lnTo>
                    <a:pt x="10098" y="4975"/>
                  </a:lnTo>
                  <a:lnTo>
                    <a:pt x="9907" y="4700"/>
                  </a:lnTo>
                  <a:lnTo>
                    <a:pt x="11516" y="3091"/>
                  </a:lnTo>
                  <a:lnTo>
                    <a:pt x="11622" y="2964"/>
                  </a:lnTo>
                  <a:lnTo>
                    <a:pt x="11749" y="2668"/>
                  </a:lnTo>
                  <a:lnTo>
                    <a:pt x="11749" y="2371"/>
                  </a:lnTo>
                  <a:lnTo>
                    <a:pt x="11622" y="2096"/>
                  </a:lnTo>
                  <a:lnTo>
                    <a:pt x="11516" y="1969"/>
                  </a:lnTo>
                  <a:lnTo>
                    <a:pt x="11389" y="1863"/>
                  </a:lnTo>
                  <a:lnTo>
                    <a:pt x="11093" y="1736"/>
                  </a:lnTo>
                  <a:lnTo>
                    <a:pt x="10796" y="1736"/>
                  </a:lnTo>
                  <a:lnTo>
                    <a:pt x="10521" y="1863"/>
                  </a:lnTo>
                  <a:lnTo>
                    <a:pt x="10415" y="1969"/>
                  </a:lnTo>
                  <a:lnTo>
                    <a:pt x="8785" y="3599"/>
                  </a:lnTo>
                  <a:lnTo>
                    <a:pt x="8510" y="3408"/>
                  </a:lnTo>
                  <a:lnTo>
                    <a:pt x="7875" y="3154"/>
                  </a:lnTo>
                  <a:lnTo>
                    <a:pt x="7558" y="3070"/>
                  </a:lnTo>
                  <a:lnTo>
                    <a:pt x="7558" y="784"/>
                  </a:lnTo>
                  <a:lnTo>
                    <a:pt x="7536" y="614"/>
                  </a:lnTo>
                  <a:lnTo>
                    <a:pt x="7409" y="339"/>
                  </a:lnTo>
                  <a:lnTo>
                    <a:pt x="7198" y="127"/>
                  </a:lnTo>
                  <a:lnTo>
                    <a:pt x="6923"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1" name="Google Shape;371;p46"/>
          <p:cNvGrpSpPr/>
          <p:nvPr/>
        </p:nvGrpSpPr>
        <p:grpSpPr>
          <a:xfrm>
            <a:off x="7523521" y="2438471"/>
            <a:ext cx="338929" cy="466668"/>
            <a:chOff x="4117725" y="2302075"/>
            <a:chExt cx="813950" cy="1110850"/>
          </a:xfrm>
        </p:grpSpPr>
        <p:sp>
          <p:nvSpPr>
            <p:cNvPr id="372" name="Google Shape;372;p46"/>
            <p:cNvSpPr/>
            <p:nvPr/>
          </p:nvSpPr>
          <p:spPr>
            <a:xfrm>
              <a:off x="4117725" y="2600025"/>
              <a:ext cx="813950" cy="812900"/>
            </a:xfrm>
            <a:custGeom>
              <a:avLst/>
              <a:gdLst/>
              <a:ahLst/>
              <a:cxnLst/>
              <a:rect l="l" t="t" r="r" b="b"/>
              <a:pathLst>
                <a:path w="32558" h="32516" extrusionOk="0">
                  <a:moveTo>
                    <a:pt x="14712" y="1588"/>
                  </a:moveTo>
                  <a:lnTo>
                    <a:pt x="15115" y="1609"/>
                  </a:lnTo>
                  <a:lnTo>
                    <a:pt x="15813" y="1906"/>
                  </a:lnTo>
                  <a:lnTo>
                    <a:pt x="16342" y="2435"/>
                  </a:lnTo>
                  <a:lnTo>
                    <a:pt x="16639" y="3133"/>
                  </a:lnTo>
                  <a:lnTo>
                    <a:pt x="16681" y="3536"/>
                  </a:lnTo>
                  <a:lnTo>
                    <a:pt x="16681" y="10733"/>
                  </a:lnTo>
                  <a:lnTo>
                    <a:pt x="15792" y="10310"/>
                  </a:lnTo>
                  <a:lnTo>
                    <a:pt x="13866" y="9738"/>
                  </a:lnTo>
                  <a:lnTo>
                    <a:pt x="12871" y="9590"/>
                  </a:lnTo>
                  <a:lnTo>
                    <a:pt x="12786" y="9590"/>
                  </a:lnTo>
                  <a:lnTo>
                    <a:pt x="12744" y="9569"/>
                  </a:lnTo>
                  <a:lnTo>
                    <a:pt x="12553" y="9569"/>
                  </a:lnTo>
                  <a:lnTo>
                    <a:pt x="12278" y="9696"/>
                  </a:lnTo>
                  <a:lnTo>
                    <a:pt x="12066" y="9886"/>
                  </a:lnTo>
                  <a:lnTo>
                    <a:pt x="11939" y="10161"/>
                  </a:lnTo>
                  <a:lnTo>
                    <a:pt x="11918" y="10310"/>
                  </a:lnTo>
                  <a:lnTo>
                    <a:pt x="11918" y="10352"/>
                  </a:lnTo>
                  <a:lnTo>
                    <a:pt x="11918" y="11093"/>
                  </a:lnTo>
                  <a:lnTo>
                    <a:pt x="11918" y="17443"/>
                  </a:lnTo>
                  <a:lnTo>
                    <a:pt x="11897" y="17782"/>
                  </a:lnTo>
                  <a:lnTo>
                    <a:pt x="11643" y="18354"/>
                  </a:lnTo>
                  <a:lnTo>
                    <a:pt x="11220" y="18777"/>
                  </a:lnTo>
                  <a:lnTo>
                    <a:pt x="10648" y="19010"/>
                  </a:lnTo>
                  <a:lnTo>
                    <a:pt x="10330" y="19031"/>
                  </a:lnTo>
                  <a:lnTo>
                    <a:pt x="10013" y="19010"/>
                  </a:lnTo>
                  <a:lnTo>
                    <a:pt x="9441" y="18777"/>
                  </a:lnTo>
                  <a:lnTo>
                    <a:pt x="8997" y="18354"/>
                  </a:lnTo>
                  <a:lnTo>
                    <a:pt x="8764" y="17782"/>
                  </a:lnTo>
                  <a:lnTo>
                    <a:pt x="8743" y="17443"/>
                  </a:lnTo>
                  <a:lnTo>
                    <a:pt x="8743" y="11495"/>
                  </a:lnTo>
                  <a:lnTo>
                    <a:pt x="8743" y="10669"/>
                  </a:lnTo>
                  <a:lnTo>
                    <a:pt x="8743" y="9865"/>
                  </a:lnTo>
                  <a:lnTo>
                    <a:pt x="8743" y="8193"/>
                  </a:lnTo>
                  <a:lnTo>
                    <a:pt x="12765" y="2901"/>
                  </a:lnTo>
                  <a:lnTo>
                    <a:pt x="13379" y="2117"/>
                  </a:lnTo>
                  <a:lnTo>
                    <a:pt x="13654" y="1884"/>
                  </a:lnTo>
                  <a:lnTo>
                    <a:pt x="14353" y="1609"/>
                  </a:lnTo>
                  <a:lnTo>
                    <a:pt x="14712" y="1588"/>
                  </a:lnTo>
                  <a:close/>
                  <a:moveTo>
                    <a:pt x="26440" y="15877"/>
                  </a:moveTo>
                  <a:lnTo>
                    <a:pt x="30885" y="28621"/>
                  </a:lnTo>
                  <a:lnTo>
                    <a:pt x="30970" y="28938"/>
                  </a:lnTo>
                  <a:lnTo>
                    <a:pt x="30928" y="29531"/>
                  </a:lnTo>
                  <a:lnTo>
                    <a:pt x="30801" y="29848"/>
                  </a:lnTo>
                  <a:lnTo>
                    <a:pt x="30652" y="30102"/>
                  </a:lnTo>
                  <a:lnTo>
                    <a:pt x="30187" y="30505"/>
                  </a:lnTo>
                  <a:lnTo>
                    <a:pt x="29890" y="30632"/>
                  </a:lnTo>
                  <a:lnTo>
                    <a:pt x="29573" y="30716"/>
                  </a:lnTo>
                  <a:lnTo>
                    <a:pt x="28959" y="30674"/>
                  </a:lnTo>
                  <a:lnTo>
                    <a:pt x="28663" y="30547"/>
                  </a:lnTo>
                  <a:lnTo>
                    <a:pt x="28387" y="30399"/>
                  </a:lnTo>
                  <a:lnTo>
                    <a:pt x="27985" y="29933"/>
                  </a:lnTo>
                  <a:lnTo>
                    <a:pt x="27858" y="29637"/>
                  </a:lnTo>
                  <a:lnTo>
                    <a:pt x="24492" y="19582"/>
                  </a:lnTo>
                  <a:lnTo>
                    <a:pt x="24365" y="19349"/>
                  </a:lnTo>
                  <a:lnTo>
                    <a:pt x="23984" y="19073"/>
                  </a:lnTo>
                  <a:lnTo>
                    <a:pt x="23751" y="19052"/>
                  </a:lnTo>
                  <a:lnTo>
                    <a:pt x="22862" y="19052"/>
                  </a:lnTo>
                  <a:lnTo>
                    <a:pt x="22714" y="18206"/>
                  </a:lnTo>
                  <a:lnTo>
                    <a:pt x="22164" y="16618"/>
                  </a:lnTo>
                  <a:lnTo>
                    <a:pt x="21804" y="15877"/>
                  </a:lnTo>
                  <a:close/>
                  <a:moveTo>
                    <a:pt x="13506" y="11326"/>
                  </a:moveTo>
                  <a:lnTo>
                    <a:pt x="14268" y="11495"/>
                  </a:lnTo>
                  <a:lnTo>
                    <a:pt x="15707" y="12045"/>
                  </a:lnTo>
                  <a:lnTo>
                    <a:pt x="17062" y="12786"/>
                  </a:lnTo>
                  <a:lnTo>
                    <a:pt x="18248" y="13739"/>
                  </a:lnTo>
                  <a:lnTo>
                    <a:pt x="18798" y="14289"/>
                  </a:lnTo>
                  <a:lnTo>
                    <a:pt x="19137" y="14670"/>
                  </a:lnTo>
                  <a:lnTo>
                    <a:pt x="19454" y="15073"/>
                  </a:lnTo>
                  <a:lnTo>
                    <a:pt x="19729" y="15475"/>
                  </a:lnTo>
                  <a:lnTo>
                    <a:pt x="19983" y="15877"/>
                  </a:lnTo>
                  <a:lnTo>
                    <a:pt x="20407" y="16597"/>
                  </a:lnTo>
                  <a:lnTo>
                    <a:pt x="21042" y="18206"/>
                  </a:lnTo>
                  <a:lnTo>
                    <a:pt x="21232" y="19052"/>
                  </a:lnTo>
                  <a:lnTo>
                    <a:pt x="21317" y="19433"/>
                  </a:lnTo>
                  <a:lnTo>
                    <a:pt x="21359" y="19836"/>
                  </a:lnTo>
                  <a:lnTo>
                    <a:pt x="21402" y="20238"/>
                  </a:lnTo>
                  <a:lnTo>
                    <a:pt x="21423" y="20640"/>
                  </a:lnTo>
                  <a:lnTo>
                    <a:pt x="21444" y="20830"/>
                  </a:lnTo>
                  <a:lnTo>
                    <a:pt x="21444" y="21021"/>
                  </a:lnTo>
                  <a:lnTo>
                    <a:pt x="21423" y="21529"/>
                  </a:lnTo>
                  <a:lnTo>
                    <a:pt x="21338" y="22545"/>
                  </a:lnTo>
                  <a:lnTo>
                    <a:pt x="21000" y="23985"/>
                  </a:lnTo>
                  <a:lnTo>
                    <a:pt x="20259" y="25763"/>
                  </a:lnTo>
                  <a:lnTo>
                    <a:pt x="19179" y="27350"/>
                  </a:lnTo>
                  <a:lnTo>
                    <a:pt x="17845" y="28684"/>
                  </a:lnTo>
                  <a:lnTo>
                    <a:pt x="16258" y="29764"/>
                  </a:lnTo>
                  <a:lnTo>
                    <a:pt x="14480" y="30526"/>
                  </a:lnTo>
                  <a:lnTo>
                    <a:pt x="13019" y="30843"/>
                  </a:lnTo>
                  <a:lnTo>
                    <a:pt x="12024" y="30949"/>
                  </a:lnTo>
                  <a:lnTo>
                    <a:pt x="11008" y="30949"/>
                  </a:lnTo>
                  <a:lnTo>
                    <a:pt x="10013" y="30843"/>
                  </a:lnTo>
                  <a:lnTo>
                    <a:pt x="8552" y="30526"/>
                  </a:lnTo>
                  <a:lnTo>
                    <a:pt x="6774" y="29764"/>
                  </a:lnTo>
                  <a:lnTo>
                    <a:pt x="5186" y="28684"/>
                  </a:lnTo>
                  <a:lnTo>
                    <a:pt x="3853" y="27350"/>
                  </a:lnTo>
                  <a:lnTo>
                    <a:pt x="2773" y="25763"/>
                  </a:lnTo>
                  <a:lnTo>
                    <a:pt x="2032" y="23985"/>
                  </a:lnTo>
                  <a:lnTo>
                    <a:pt x="1694" y="22545"/>
                  </a:lnTo>
                  <a:lnTo>
                    <a:pt x="1609" y="21529"/>
                  </a:lnTo>
                  <a:lnTo>
                    <a:pt x="1588" y="21021"/>
                  </a:lnTo>
                  <a:lnTo>
                    <a:pt x="1609" y="20301"/>
                  </a:lnTo>
                  <a:lnTo>
                    <a:pt x="1821" y="18883"/>
                  </a:lnTo>
                  <a:lnTo>
                    <a:pt x="2223" y="17549"/>
                  </a:lnTo>
                  <a:lnTo>
                    <a:pt x="2794" y="16300"/>
                  </a:lnTo>
                  <a:lnTo>
                    <a:pt x="3514" y="15157"/>
                  </a:lnTo>
                  <a:lnTo>
                    <a:pt x="4403" y="14120"/>
                  </a:lnTo>
                  <a:lnTo>
                    <a:pt x="5419" y="13210"/>
                  </a:lnTo>
                  <a:lnTo>
                    <a:pt x="6541" y="12426"/>
                  </a:lnTo>
                  <a:lnTo>
                    <a:pt x="7155" y="12109"/>
                  </a:lnTo>
                  <a:lnTo>
                    <a:pt x="7155" y="17465"/>
                  </a:lnTo>
                  <a:lnTo>
                    <a:pt x="7155" y="17782"/>
                  </a:lnTo>
                  <a:lnTo>
                    <a:pt x="7282" y="18396"/>
                  </a:lnTo>
                  <a:lnTo>
                    <a:pt x="7536" y="18968"/>
                  </a:lnTo>
                  <a:lnTo>
                    <a:pt x="7875" y="19476"/>
                  </a:lnTo>
                  <a:lnTo>
                    <a:pt x="8298" y="19899"/>
                  </a:lnTo>
                  <a:lnTo>
                    <a:pt x="8806" y="20259"/>
                  </a:lnTo>
                  <a:lnTo>
                    <a:pt x="9378" y="20492"/>
                  </a:lnTo>
                  <a:lnTo>
                    <a:pt x="9992" y="20619"/>
                  </a:lnTo>
                  <a:lnTo>
                    <a:pt x="10330" y="20640"/>
                  </a:lnTo>
                  <a:lnTo>
                    <a:pt x="10648" y="20619"/>
                  </a:lnTo>
                  <a:lnTo>
                    <a:pt x="11262" y="20492"/>
                  </a:lnTo>
                  <a:lnTo>
                    <a:pt x="11833" y="20259"/>
                  </a:lnTo>
                  <a:lnTo>
                    <a:pt x="12341" y="19899"/>
                  </a:lnTo>
                  <a:lnTo>
                    <a:pt x="12786" y="19476"/>
                  </a:lnTo>
                  <a:lnTo>
                    <a:pt x="13125" y="18968"/>
                  </a:lnTo>
                  <a:lnTo>
                    <a:pt x="13358" y="18396"/>
                  </a:lnTo>
                  <a:lnTo>
                    <a:pt x="13485" y="17782"/>
                  </a:lnTo>
                  <a:lnTo>
                    <a:pt x="13506" y="17465"/>
                  </a:lnTo>
                  <a:lnTo>
                    <a:pt x="13506" y="11326"/>
                  </a:lnTo>
                  <a:close/>
                  <a:moveTo>
                    <a:pt x="14353" y="0"/>
                  </a:moveTo>
                  <a:lnTo>
                    <a:pt x="13675" y="127"/>
                  </a:lnTo>
                  <a:lnTo>
                    <a:pt x="13040" y="403"/>
                  </a:lnTo>
                  <a:lnTo>
                    <a:pt x="12469" y="784"/>
                  </a:lnTo>
                  <a:lnTo>
                    <a:pt x="12214" y="1016"/>
                  </a:lnTo>
                  <a:lnTo>
                    <a:pt x="12130" y="1101"/>
                  </a:lnTo>
                  <a:lnTo>
                    <a:pt x="7303" y="7452"/>
                  </a:lnTo>
                  <a:lnTo>
                    <a:pt x="7176" y="7685"/>
                  </a:lnTo>
                  <a:lnTo>
                    <a:pt x="7155" y="7939"/>
                  </a:lnTo>
                  <a:lnTo>
                    <a:pt x="7155" y="10373"/>
                  </a:lnTo>
                  <a:lnTo>
                    <a:pt x="6372" y="10712"/>
                  </a:lnTo>
                  <a:lnTo>
                    <a:pt x="4932" y="11559"/>
                  </a:lnTo>
                  <a:lnTo>
                    <a:pt x="3641" y="12617"/>
                  </a:lnTo>
                  <a:lnTo>
                    <a:pt x="2498" y="13845"/>
                  </a:lnTo>
                  <a:lnTo>
                    <a:pt x="1545" y="15242"/>
                  </a:lnTo>
                  <a:lnTo>
                    <a:pt x="805" y="16745"/>
                  </a:lnTo>
                  <a:lnTo>
                    <a:pt x="296" y="18375"/>
                  </a:lnTo>
                  <a:lnTo>
                    <a:pt x="21" y="20111"/>
                  </a:lnTo>
                  <a:lnTo>
                    <a:pt x="0" y="21000"/>
                  </a:lnTo>
                  <a:lnTo>
                    <a:pt x="21" y="21593"/>
                  </a:lnTo>
                  <a:lnTo>
                    <a:pt x="127" y="22757"/>
                  </a:lnTo>
                  <a:lnTo>
                    <a:pt x="360" y="23879"/>
                  </a:lnTo>
                  <a:lnTo>
                    <a:pt x="699" y="24958"/>
                  </a:lnTo>
                  <a:lnTo>
                    <a:pt x="1143" y="25996"/>
                  </a:lnTo>
                  <a:lnTo>
                    <a:pt x="1672" y="26969"/>
                  </a:lnTo>
                  <a:lnTo>
                    <a:pt x="2286" y="27880"/>
                  </a:lnTo>
                  <a:lnTo>
                    <a:pt x="2985" y="28748"/>
                  </a:lnTo>
                  <a:lnTo>
                    <a:pt x="3768" y="29531"/>
                  </a:lnTo>
                  <a:lnTo>
                    <a:pt x="4636" y="30229"/>
                  </a:lnTo>
                  <a:lnTo>
                    <a:pt x="5546" y="30843"/>
                  </a:lnTo>
                  <a:lnTo>
                    <a:pt x="6520" y="31373"/>
                  </a:lnTo>
                  <a:lnTo>
                    <a:pt x="7557" y="31817"/>
                  </a:lnTo>
                  <a:lnTo>
                    <a:pt x="8637" y="32156"/>
                  </a:lnTo>
                  <a:lnTo>
                    <a:pt x="9759" y="32389"/>
                  </a:lnTo>
                  <a:lnTo>
                    <a:pt x="10923" y="32494"/>
                  </a:lnTo>
                  <a:lnTo>
                    <a:pt x="11516" y="32516"/>
                  </a:lnTo>
                  <a:lnTo>
                    <a:pt x="12109" y="32494"/>
                  </a:lnTo>
                  <a:lnTo>
                    <a:pt x="13273" y="32389"/>
                  </a:lnTo>
                  <a:lnTo>
                    <a:pt x="14395" y="32156"/>
                  </a:lnTo>
                  <a:lnTo>
                    <a:pt x="15474" y="31817"/>
                  </a:lnTo>
                  <a:lnTo>
                    <a:pt x="16512" y="31373"/>
                  </a:lnTo>
                  <a:lnTo>
                    <a:pt x="17485" y="30843"/>
                  </a:lnTo>
                  <a:lnTo>
                    <a:pt x="18396" y="30229"/>
                  </a:lnTo>
                  <a:lnTo>
                    <a:pt x="19264" y="29531"/>
                  </a:lnTo>
                  <a:lnTo>
                    <a:pt x="20047" y="28748"/>
                  </a:lnTo>
                  <a:lnTo>
                    <a:pt x="20745" y="27880"/>
                  </a:lnTo>
                  <a:lnTo>
                    <a:pt x="21359" y="26969"/>
                  </a:lnTo>
                  <a:lnTo>
                    <a:pt x="21889" y="25996"/>
                  </a:lnTo>
                  <a:lnTo>
                    <a:pt x="22333" y="24958"/>
                  </a:lnTo>
                  <a:lnTo>
                    <a:pt x="22672" y="23879"/>
                  </a:lnTo>
                  <a:lnTo>
                    <a:pt x="22905" y="22757"/>
                  </a:lnTo>
                  <a:lnTo>
                    <a:pt x="23011" y="21593"/>
                  </a:lnTo>
                  <a:lnTo>
                    <a:pt x="23032" y="21000"/>
                  </a:lnTo>
                  <a:lnTo>
                    <a:pt x="23032" y="20598"/>
                  </a:lnTo>
                  <a:lnTo>
                    <a:pt x="23159" y="20598"/>
                  </a:lnTo>
                  <a:lnTo>
                    <a:pt x="26355" y="30102"/>
                  </a:lnTo>
                  <a:lnTo>
                    <a:pt x="26461" y="30399"/>
                  </a:lnTo>
                  <a:lnTo>
                    <a:pt x="26779" y="30928"/>
                  </a:lnTo>
                  <a:lnTo>
                    <a:pt x="27181" y="31394"/>
                  </a:lnTo>
                  <a:lnTo>
                    <a:pt x="27668" y="31775"/>
                  </a:lnTo>
                  <a:lnTo>
                    <a:pt x="27943" y="31923"/>
                  </a:lnTo>
                  <a:lnTo>
                    <a:pt x="28282" y="32071"/>
                  </a:lnTo>
                  <a:lnTo>
                    <a:pt x="29001" y="32262"/>
                  </a:lnTo>
                  <a:lnTo>
                    <a:pt x="29361" y="32283"/>
                  </a:lnTo>
                  <a:lnTo>
                    <a:pt x="29869" y="32240"/>
                  </a:lnTo>
                  <a:lnTo>
                    <a:pt x="30377" y="32113"/>
                  </a:lnTo>
                  <a:lnTo>
                    <a:pt x="30674" y="32008"/>
                  </a:lnTo>
                  <a:lnTo>
                    <a:pt x="31224" y="31690"/>
                  </a:lnTo>
                  <a:lnTo>
                    <a:pt x="31690" y="31288"/>
                  </a:lnTo>
                  <a:lnTo>
                    <a:pt x="32071" y="30801"/>
                  </a:lnTo>
                  <a:lnTo>
                    <a:pt x="32198" y="30526"/>
                  </a:lnTo>
                  <a:lnTo>
                    <a:pt x="32346" y="30229"/>
                  </a:lnTo>
                  <a:lnTo>
                    <a:pt x="32515" y="29637"/>
                  </a:lnTo>
                  <a:lnTo>
                    <a:pt x="32558" y="29023"/>
                  </a:lnTo>
                  <a:lnTo>
                    <a:pt x="32473" y="28409"/>
                  </a:lnTo>
                  <a:lnTo>
                    <a:pt x="32388" y="28091"/>
                  </a:lnTo>
                  <a:lnTo>
                    <a:pt x="27731" y="14819"/>
                  </a:lnTo>
                  <a:lnTo>
                    <a:pt x="27625" y="14586"/>
                  </a:lnTo>
                  <a:lnTo>
                    <a:pt x="27223" y="14310"/>
                  </a:lnTo>
                  <a:lnTo>
                    <a:pt x="26990" y="14289"/>
                  </a:lnTo>
                  <a:lnTo>
                    <a:pt x="20830" y="14289"/>
                  </a:lnTo>
                  <a:lnTo>
                    <a:pt x="20280" y="13548"/>
                  </a:lnTo>
                  <a:lnTo>
                    <a:pt x="18988" y="12278"/>
                  </a:lnTo>
                  <a:lnTo>
                    <a:pt x="18269" y="11707"/>
                  </a:lnTo>
                  <a:lnTo>
                    <a:pt x="18269" y="3536"/>
                  </a:lnTo>
                  <a:lnTo>
                    <a:pt x="18248" y="3176"/>
                  </a:lnTo>
                  <a:lnTo>
                    <a:pt x="18099" y="2477"/>
                  </a:lnTo>
                  <a:lnTo>
                    <a:pt x="17845" y="1842"/>
                  </a:lnTo>
                  <a:lnTo>
                    <a:pt x="17464" y="1271"/>
                  </a:lnTo>
                  <a:lnTo>
                    <a:pt x="16977" y="805"/>
                  </a:lnTo>
                  <a:lnTo>
                    <a:pt x="16406" y="403"/>
                  </a:lnTo>
                  <a:lnTo>
                    <a:pt x="15771" y="149"/>
                  </a:lnTo>
                  <a:lnTo>
                    <a:pt x="1507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73" name="Google Shape;373;p46"/>
            <p:cNvSpPr/>
            <p:nvPr/>
          </p:nvSpPr>
          <p:spPr>
            <a:xfrm>
              <a:off x="4355875" y="2302075"/>
              <a:ext cx="277850" cy="277850"/>
            </a:xfrm>
            <a:custGeom>
              <a:avLst/>
              <a:gdLst/>
              <a:ahLst/>
              <a:cxnLst/>
              <a:rect l="l" t="t" r="r" b="b"/>
              <a:pathLst>
                <a:path w="11114" h="11114" extrusionOk="0">
                  <a:moveTo>
                    <a:pt x="5567" y="1588"/>
                  </a:moveTo>
                  <a:lnTo>
                    <a:pt x="5970" y="1609"/>
                  </a:lnTo>
                  <a:lnTo>
                    <a:pt x="6753" y="1757"/>
                  </a:lnTo>
                  <a:lnTo>
                    <a:pt x="7451" y="2054"/>
                  </a:lnTo>
                  <a:lnTo>
                    <a:pt x="8087" y="2498"/>
                  </a:lnTo>
                  <a:lnTo>
                    <a:pt x="8637" y="3027"/>
                  </a:lnTo>
                  <a:lnTo>
                    <a:pt x="9060" y="3663"/>
                  </a:lnTo>
                  <a:lnTo>
                    <a:pt x="9357" y="4382"/>
                  </a:lnTo>
                  <a:lnTo>
                    <a:pt x="9526" y="5144"/>
                  </a:lnTo>
                  <a:lnTo>
                    <a:pt x="9526" y="5568"/>
                  </a:lnTo>
                  <a:lnTo>
                    <a:pt x="9526" y="5970"/>
                  </a:lnTo>
                  <a:lnTo>
                    <a:pt x="9357" y="6732"/>
                  </a:lnTo>
                  <a:lnTo>
                    <a:pt x="9060" y="7452"/>
                  </a:lnTo>
                  <a:lnTo>
                    <a:pt x="8637" y="8087"/>
                  </a:lnTo>
                  <a:lnTo>
                    <a:pt x="8087" y="8616"/>
                  </a:lnTo>
                  <a:lnTo>
                    <a:pt x="7451" y="9061"/>
                  </a:lnTo>
                  <a:lnTo>
                    <a:pt x="6753" y="9357"/>
                  </a:lnTo>
                  <a:lnTo>
                    <a:pt x="5970" y="9505"/>
                  </a:lnTo>
                  <a:lnTo>
                    <a:pt x="5567" y="9526"/>
                  </a:lnTo>
                  <a:lnTo>
                    <a:pt x="5144" y="9505"/>
                  </a:lnTo>
                  <a:lnTo>
                    <a:pt x="4382" y="9357"/>
                  </a:lnTo>
                  <a:lnTo>
                    <a:pt x="3662" y="9061"/>
                  </a:lnTo>
                  <a:lnTo>
                    <a:pt x="3027" y="8616"/>
                  </a:lnTo>
                  <a:lnTo>
                    <a:pt x="2498" y="8087"/>
                  </a:lnTo>
                  <a:lnTo>
                    <a:pt x="2075" y="7452"/>
                  </a:lnTo>
                  <a:lnTo>
                    <a:pt x="1757" y="6732"/>
                  </a:lnTo>
                  <a:lnTo>
                    <a:pt x="1609" y="5970"/>
                  </a:lnTo>
                  <a:lnTo>
                    <a:pt x="1588" y="5568"/>
                  </a:lnTo>
                  <a:lnTo>
                    <a:pt x="1609" y="5144"/>
                  </a:lnTo>
                  <a:lnTo>
                    <a:pt x="1757" y="4382"/>
                  </a:lnTo>
                  <a:lnTo>
                    <a:pt x="2075" y="3663"/>
                  </a:lnTo>
                  <a:lnTo>
                    <a:pt x="2498" y="3027"/>
                  </a:lnTo>
                  <a:lnTo>
                    <a:pt x="3027" y="2498"/>
                  </a:lnTo>
                  <a:lnTo>
                    <a:pt x="3662" y="2054"/>
                  </a:lnTo>
                  <a:lnTo>
                    <a:pt x="4382" y="1757"/>
                  </a:lnTo>
                  <a:lnTo>
                    <a:pt x="5144" y="1609"/>
                  </a:lnTo>
                  <a:lnTo>
                    <a:pt x="5567" y="1588"/>
                  </a:lnTo>
                  <a:close/>
                  <a:moveTo>
                    <a:pt x="5567" y="0"/>
                  </a:moveTo>
                  <a:lnTo>
                    <a:pt x="4996" y="22"/>
                  </a:lnTo>
                  <a:lnTo>
                    <a:pt x="3916" y="233"/>
                  </a:lnTo>
                  <a:lnTo>
                    <a:pt x="2900" y="657"/>
                  </a:lnTo>
                  <a:lnTo>
                    <a:pt x="2032" y="1270"/>
                  </a:lnTo>
                  <a:lnTo>
                    <a:pt x="1270" y="2011"/>
                  </a:lnTo>
                  <a:lnTo>
                    <a:pt x="677" y="2900"/>
                  </a:lnTo>
                  <a:lnTo>
                    <a:pt x="254" y="3895"/>
                  </a:lnTo>
                  <a:lnTo>
                    <a:pt x="21" y="4996"/>
                  </a:lnTo>
                  <a:lnTo>
                    <a:pt x="0" y="5568"/>
                  </a:lnTo>
                  <a:lnTo>
                    <a:pt x="21" y="6139"/>
                  </a:lnTo>
                  <a:lnTo>
                    <a:pt x="254" y="7219"/>
                  </a:lnTo>
                  <a:lnTo>
                    <a:pt x="677" y="8214"/>
                  </a:lnTo>
                  <a:lnTo>
                    <a:pt x="1270" y="9103"/>
                  </a:lnTo>
                  <a:lnTo>
                    <a:pt x="2032" y="9865"/>
                  </a:lnTo>
                  <a:lnTo>
                    <a:pt x="2900" y="10458"/>
                  </a:lnTo>
                  <a:lnTo>
                    <a:pt x="3916" y="10881"/>
                  </a:lnTo>
                  <a:lnTo>
                    <a:pt x="4996" y="11093"/>
                  </a:lnTo>
                  <a:lnTo>
                    <a:pt x="5567" y="11114"/>
                  </a:lnTo>
                  <a:lnTo>
                    <a:pt x="6139" y="11093"/>
                  </a:lnTo>
                  <a:lnTo>
                    <a:pt x="7219" y="10881"/>
                  </a:lnTo>
                  <a:lnTo>
                    <a:pt x="8214" y="10458"/>
                  </a:lnTo>
                  <a:lnTo>
                    <a:pt x="9103" y="9844"/>
                  </a:lnTo>
                  <a:lnTo>
                    <a:pt x="9865" y="9103"/>
                  </a:lnTo>
                  <a:lnTo>
                    <a:pt x="10457" y="8214"/>
                  </a:lnTo>
                  <a:lnTo>
                    <a:pt x="10881" y="7219"/>
                  </a:lnTo>
                  <a:lnTo>
                    <a:pt x="11092" y="6118"/>
                  </a:lnTo>
                  <a:lnTo>
                    <a:pt x="11114" y="5568"/>
                  </a:lnTo>
                  <a:lnTo>
                    <a:pt x="11092" y="4996"/>
                  </a:lnTo>
                  <a:lnTo>
                    <a:pt x="10881" y="3895"/>
                  </a:lnTo>
                  <a:lnTo>
                    <a:pt x="10457" y="2900"/>
                  </a:lnTo>
                  <a:lnTo>
                    <a:pt x="9865" y="2011"/>
                  </a:lnTo>
                  <a:lnTo>
                    <a:pt x="9103" y="1270"/>
                  </a:lnTo>
                  <a:lnTo>
                    <a:pt x="8214" y="657"/>
                  </a:lnTo>
                  <a:lnTo>
                    <a:pt x="7219" y="233"/>
                  </a:lnTo>
                  <a:lnTo>
                    <a:pt x="6139" y="22"/>
                  </a:lnTo>
                  <a:lnTo>
                    <a:pt x="5567"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grpSp>
      <p:sp>
        <p:nvSpPr>
          <p:cNvPr id="374" name="Google Shape;374;p46"/>
          <p:cNvSpPr/>
          <p:nvPr/>
        </p:nvSpPr>
        <p:spPr>
          <a:xfrm>
            <a:off x="10878079" y="2247882"/>
            <a:ext cx="846000" cy="824700"/>
          </a:xfrm>
          <a:prstGeom prst="roundRect">
            <a:avLst>
              <a:gd name="adj" fmla="val 12659"/>
            </a:avLst>
          </a:prstGeom>
          <a:solidFill>
            <a:srgbClr val="A8407D"/>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75" name="Google Shape;375;p46"/>
          <p:cNvSpPr txBox="1"/>
          <p:nvPr/>
        </p:nvSpPr>
        <p:spPr>
          <a:xfrm>
            <a:off x="10779927" y="3072820"/>
            <a:ext cx="1042500" cy="4308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PH" sz="900" b="1" i="0" u="none" strike="noStrike" cap="none">
                <a:solidFill>
                  <a:schemeClr val="lt1"/>
                </a:solidFill>
                <a:latin typeface="Arial"/>
                <a:ea typeface="Arial"/>
                <a:cs typeface="Arial"/>
                <a:sym typeface="Arial"/>
              </a:rPr>
              <a:t>Resource efficiency</a:t>
            </a:r>
            <a:endParaRPr sz="900" b="0" i="0" u="none" strike="noStrike" cap="none">
              <a:solidFill>
                <a:schemeClr val="lt1"/>
              </a:solidFill>
              <a:latin typeface="Arial"/>
              <a:ea typeface="Arial"/>
              <a:cs typeface="Arial"/>
              <a:sym typeface="Arial"/>
            </a:endParaRPr>
          </a:p>
        </p:txBody>
      </p:sp>
      <p:grpSp>
        <p:nvGrpSpPr>
          <p:cNvPr id="376" name="Google Shape;376;p46"/>
          <p:cNvGrpSpPr/>
          <p:nvPr/>
        </p:nvGrpSpPr>
        <p:grpSpPr>
          <a:xfrm>
            <a:off x="9865114" y="2427673"/>
            <a:ext cx="467532" cy="491413"/>
            <a:chOff x="1607513" y="3074855"/>
            <a:chExt cx="411523" cy="411431"/>
          </a:xfrm>
        </p:grpSpPr>
        <p:sp>
          <p:nvSpPr>
            <p:cNvPr id="377" name="Google Shape;377;p46"/>
            <p:cNvSpPr/>
            <p:nvPr/>
          </p:nvSpPr>
          <p:spPr>
            <a:xfrm>
              <a:off x="1607513" y="3074855"/>
              <a:ext cx="411523" cy="411431"/>
            </a:xfrm>
            <a:custGeom>
              <a:avLst/>
              <a:gdLst/>
              <a:ahLst/>
              <a:cxnLst/>
              <a:rect l="l" t="t" r="r" b="b"/>
              <a:pathLst>
                <a:path w="44477" h="44455" extrusionOk="0">
                  <a:moveTo>
                    <a:pt x="22249" y="1588"/>
                  </a:moveTo>
                  <a:lnTo>
                    <a:pt x="22567" y="1609"/>
                  </a:lnTo>
                  <a:lnTo>
                    <a:pt x="23138" y="1842"/>
                  </a:lnTo>
                  <a:lnTo>
                    <a:pt x="23583" y="2265"/>
                  </a:lnTo>
                  <a:lnTo>
                    <a:pt x="23816" y="2837"/>
                  </a:lnTo>
                  <a:lnTo>
                    <a:pt x="23837" y="3176"/>
                  </a:lnTo>
                  <a:lnTo>
                    <a:pt x="23816" y="3493"/>
                  </a:lnTo>
                  <a:lnTo>
                    <a:pt x="23583" y="4065"/>
                  </a:lnTo>
                  <a:lnTo>
                    <a:pt x="23138" y="4488"/>
                  </a:lnTo>
                  <a:lnTo>
                    <a:pt x="22567" y="4721"/>
                  </a:lnTo>
                  <a:lnTo>
                    <a:pt x="22249" y="4763"/>
                  </a:lnTo>
                  <a:lnTo>
                    <a:pt x="21932" y="4721"/>
                  </a:lnTo>
                  <a:lnTo>
                    <a:pt x="21360" y="4488"/>
                  </a:lnTo>
                  <a:lnTo>
                    <a:pt x="20916" y="4065"/>
                  </a:lnTo>
                  <a:lnTo>
                    <a:pt x="20683" y="3493"/>
                  </a:lnTo>
                  <a:lnTo>
                    <a:pt x="20662" y="3176"/>
                  </a:lnTo>
                  <a:lnTo>
                    <a:pt x="20683" y="2837"/>
                  </a:lnTo>
                  <a:lnTo>
                    <a:pt x="20916" y="2265"/>
                  </a:lnTo>
                  <a:lnTo>
                    <a:pt x="21360" y="1842"/>
                  </a:lnTo>
                  <a:lnTo>
                    <a:pt x="21932" y="1609"/>
                  </a:lnTo>
                  <a:lnTo>
                    <a:pt x="22249" y="1588"/>
                  </a:lnTo>
                  <a:close/>
                  <a:moveTo>
                    <a:pt x="35713" y="7134"/>
                  </a:moveTo>
                  <a:lnTo>
                    <a:pt x="36009" y="7155"/>
                  </a:lnTo>
                  <a:lnTo>
                    <a:pt x="36602" y="7388"/>
                  </a:lnTo>
                  <a:lnTo>
                    <a:pt x="36835" y="7621"/>
                  </a:lnTo>
                  <a:lnTo>
                    <a:pt x="37046" y="7854"/>
                  </a:lnTo>
                  <a:lnTo>
                    <a:pt x="37258" y="8426"/>
                  </a:lnTo>
                  <a:lnTo>
                    <a:pt x="37258" y="9039"/>
                  </a:lnTo>
                  <a:lnTo>
                    <a:pt x="37046" y="9611"/>
                  </a:lnTo>
                  <a:lnTo>
                    <a:pt x="36835" y="9865"/>
                  </a:lnTo>
                  <a:lnTo>
                    <a:pt x="36580" y="10077"/>
                  </a:lnTo>
                  <a:lnTo>
                    <a:pt x="36009" y="10288"/>
                  </a:lnTo>
                  <a:lnTo>
                    <a:pt x="35416" y="10288"/>
                  </a:lnTo>
                  <a:lnTo>
                    <a:pt x="34823" y="10077"/>
                  </a:lnTo>
                  <a:lnTo>
                    <a:pt x="34591" y="9865"/>
                  </a:lnTo>
                  <a:lnTo>
                    <a:pt x="34379" y="9611"/>
                  </a:lnTo>
                  <a:lnTo>
                    <a:pt x="34146" y="9039"/>
                  </a:lnTo>
                  <a:lnTo>
                    <a:pt x="34146" y="8447"/>
                  </a:lnTo>
                  <a:lnTo>
                    <a:pt x="34379" y="7854"/>
                  </a:lnTo>
                  <a:lnTo>
                    <a:pt x="34612" y="7621"/>
                  </a:lnTo>
                  <a:lnTo>
                    <a:pt x="34845" y="7388"/>
                  </a:lnTo>
                  <a:lnTo>
                    <a:pt x="35416" y="7155"/>
                  </a:lnTo>
                  <a:lnTo>
                    <a:pt x="35713" y="7134"/>
                  </a:lnTo>
                  <a:close/>
                  <a:moveTo>
                    <a:pt x="8765" y="7134"/>
                  </a:moveTo>
                  <a:lnTo>
                    <a:pt x="9061" y="7155"/>
                  </a:lnTo>
                  <a:lnTo>
                    <a:pt x="9633" y="7388"/>
                  </a:lnTo>
                  <a:lnTo>
                    <a:pt x="9866" y="7621"/>
                  </a:lnTo>
                  <a:lnTo>
                    <a:pt x="10077" y="7854"/>
                  </a:lnTo>
                  <a:lnTo>
                    <a:pt x="10310" y="8426"/>
                  </a:lnTo>
                  <a:lnTo>
                    <a:pt x="10310" y="9039"/>
                  </a:lnTo>
                  <a:lnTo>
                    <a:pt x="10077" y="9611"/>
                  </a:lnTo>
                  <a:lnTo>
                    <a:pt x="9866" y="9865"/>
                  </a:lnTo>
                  <a:lnTo>
                    <a:pt x="9633" y="10077"/>
                  </a:lnTo>
                  <a:lnTo>
                    <a:pt x="9082" y="10310"/>
                  </a:lnTo>
                  <a:lnTo>
                    <a:pt x="8468" y="10310"/>
                  </a:lnTo>
                  <a:lnTo>
                    <a:pt x="7897" y="10077"/>
                  </a:lnTo>
                  <a:lnTo>
                    <a:pt x="7643" y="9865"/>
                  </a:lnTo>
                  <a:lnTo>
                    <a:pt x="7431" y="9611"/>
                  </a:lnTo>
                  <a:lnTo>
                    <a:pt x="7198" y="9039"/>
                  </a:lnTo>
                  <a:lnTo>
                    <a:pt x="7198" y="8447"/>
                  </a:lnTo>
                  <a:lnTo>
                    <a:pt x="7431" y="7854"/>
                  </a:lnTo>
                  <a:lnTo>
                    <a:pt x="7643" y="7621"/>
                  </a:lnTo>
                  <a:lnTo>
                    <a:pt x="7897" y="7388"/>
                  </a:lnTo>
                  <a:lnTo>
                    <a:pt x="8447" y="7155"/>
                  </a:lnTo>
                  <a:lnTo>
                    <a:pt x="8765" y="7134"/>
                  </a:lnTo>
                  <a:close/>
                  <a:moveTo>
                    <a:pt x="25425" y="14607"/>
                  </a:moveTo>
                  <a:lnTo>
                    <a:pt x="27478" y="16660"/>
                  </a:lnTo>
                  <a:lnTo>
                    <a:pt x="25425" y="16660"/>
                  </a:lnTo>
                  <a:lnTo>
                    <a:pt x="25425" y="14607"/>
                  </a:lnTo>
                  <a:close/>
                  <a:moveTo>
                    <a:pt x="3197" y="20640"/>
                  </a:moveTo>
                  <a:lnTo>
                    <a:pt x="3515" y="20661"/>
                  </a:lnTo>
                  <a:lnTo>
                    <a:pt x="4086" y="20894"/>
                  </a:lnTo>
                  <a:lnTo>
                    <a:pt x="4531" y="21317"/>
                  </a:lnTo>
                  <a:lnTo>
                    <a:pt x="4764" y="21889"/>
                  </a:lnTo>
                  <a:lnTo>
                    <a:pt x="4785" y="22228"/>
                  </a:lnTo>
                  <a:lnTo>
                    <a:pt x="4764" y="22545"/>
                  </a:lnTo>
                  <a:lnTo>
                    <a:pt x="4531" y="23117"/>
                  </a:lnTo>
                  <a:lnTo>
                    <a:pt x="4086" y="23540"/>
                  </a:lnTo>
                  <a:lnTo>
                    <a:pt x="3515" y="23773"/>
                  </a:lnTo>
                  <a:lnTo>
                    <a:pt x="3197" y="23815"/>
                  </a:lnTo>
                  <a:lnTo>
                    <a:pt x="2880" y="23773"/>
                  </a:lnTo>
                  <a:lnTo>
                    <a:pt x="2308" y="23540"/>
                  </a:lnTo>
                  <a:lnTo>
                    <a:pt x="1864" y="23117"/>
                  </a:lnTo>
                  <a:lnTo>
                    <a:pt x="1631" y="22545"/>
                  </a:lnTo>
                  <a:lnTo>
                    <a:pt x="1610" y="22228"/>
                  </a:lnTo>
                  <a:lnTo>
                    <a:pt x="1631" y="21889"/>
                  </a:lnTo>
                  <a:lnTo>
                    <a:pt x="1864" y="21317"/>
                  </a:lnTo>
                  <a:lnTo>
                    <a:pt x="2308" y="20894"/>
                  </a:lnTo>
                  <a:lnTo>
                    <a:pt x="2880" y="20661"/>
                  </a:lnTo>
                  <a:lnTo>
                    <a:pt x="3197" y="20640"/>
                  </a:lnTo>
                  <a:close/>
                  <a:moveTo>
                    <a:pt x="41301" y="20640"/>
                  </a:moveTo>
                  <a:lnTo>
                    <a:pt x="41619" y="20661"/>
                  </a:lnTo>
                  <a:lnTo>
                    <a:pt x="42190" y="20894"/>
                  </a:lnTo>
                  <a:lnTo>
                    <a:pt x="42635" y="21317"/>
                  </a:lnTo>
                  <a:lnTo>
                    <a:pt x="42868" y="21889"/>
                  </a:lnTo>
                  <a:lnTo>
                    <a:pt x="42889" y="22228"/>
                  </a:lnTo>
                  <a:lnTo>
                    <a:pt x="42868" y="22545"/>
                  </a:lnTo>
                  <a:lnTo>
                    <a:pt x="42635" y="23117"/>
                  </a:lnTo>
                  <a:lnTo>
                    <a:pt x="42190" y="23540"/>
                  </a:lnTo>
                  <a:lnTo>
                    <a:pt x="41619" y="23773"/>
                  </a:lnTo>
                  <a:lnTo>
                    <a:pt x="41301" y="23815"/>
                  </a:lnTo>
                  <a:lnTo>
                    <a:pt x="40984" y="23773"/>
                  </a:lnTo>
                  <a:lnTo>
                    <a:pt x="40412" y="23540"/>
                  </a:lnTo>
                  <a:lnTo>
                    <a:pt x="39967" y="23117"/>
                  </a:lnTo>
                  <a:lnTo>
                    <a:pt x="39735" y="22545"/>
                  </a:lnTo>
                  <a:lnTo>
                    <a:pt x="39713" y="22228"/>
                  </a:lnTo>
                  <a:lnTo>
                    <a:pt x="39735" y="21889"/>
                  </a:lnTo>
                  <a:lnTo>
                    <a:pt x="39967" y="21317"/>
                  </a:lnTo>
                  <a:lnTo>
                    <a:pt x="40412" y="20894"/>
                  </a:lnTo>
                  <a:lnTo>
                    <a:pt x="40984" y="20661"/>
                  </a:lnTo>
                  <a:lnTo>
                    <a:pt x="41301" y="20640"/>
                  </a:lnTo>
                  <a:close/>
                  <a:moveTo>
                    <a:pt x="23837" y="13485"/>
                  </a:moveTo>
                  <a:lnTo>
                    <a:pt x="23837" y="17465"/>
                  </a:lnTo>
                  <a:lnTo>
                    <a:pt x="23858" y="17613"/>
                  </a:lnTo>
                  <a:lnTo>
                    <a:pt x="23964" y="17909"/>
                  </a:lnTo>
                  <a:lnTo>
                    <a:pt x="24176" y="18121"/>
                  </a:lnTo>
                  <a:lnTo>
                    <a:pt x="24472" y="18227"/>
                  </a:lnTo>
                  <a:lnTo>
                    <a:pt x="24641" y="18248"/>
                  </a:lnTo>
                  <a:lnTo>
                    <a:pt x="28600" y="18248"/>
                  </a:lnTo>
                  <a:lnTo>
                    <a:pt x="28600" y="30949"/>
                  </a:lnTo>
                  <a:lnTo>
                    <a:pt x="15899" y="30949"/>
                  </a:lnTo>
                  <a:lnTo>
                    <a:pt x="15899" y="13485"/>
                  </a:lnTo>
                  <a:close/>
                  <a:moveTo>
                    <a:pt x="8765" y="34103"/>
                  </a:moveTo>
                  <a:lnTo>
                    <a:pt x="9061" y="34124"/>
                  </a:lnTo>
                  <a:lnTo>
                    <a:pt x="9633" y="34357"/>
                  </a:lnTo>
                  <a:lnTo>
                    <a:pt x="9866" y="34569"/>
                  </a:lnTo>
                  <a:lnTo>
                    <a:pt x="10098" y="34823"/>
                  </a:lnTo>
                  <a:lnTo>
                    <a:pt x="10352" y="35395"/>
                  </a:lnTo>
                  <a:lnTo>
                    <a:pt x="10352" y="35987"/>
                  </a:lnTo>
                  <a:lnTo>
                    <a:pt x="10120" y="36580"/>
                  </a:lnTo>
                  <a:lnTo>
                    <a:pt x="9887" y="36834"/>
                  </a:lnTo>
                  <a:lnTo>
                    <a:pt x="9654" y="37025"/>
                  </a:lnTo>
                  <a:lnTo>
                    <a:pt x="9082" y="37257"/>
                  </a:lnTo>
                  <a:lnTo>
                    <a:pt x="8468" y="37257"/>
                  </a:lnTo>
                  <a:lnTo>
                    <a:pt x="7897" y="37025"/>
                  </a:lnTo>
                  <a:lnTo>
                    <a:pt x="7643" y="36834"/>
                  </a:lnTo>
                  <a:lnTo>
                    <a:pt x="7431" y="36580"/>
                  </a:lnTo>
                  <a:lnTo>
                    <a:pt x="7198" y="36008"/>
                  </a:lnTo>
                  <a:lnTo>
                    <a:pt x="7198" y="35395"/>
                  </a:lnTo>
                  <a:lnTo>
                    <a:pt x="7431" y="34823"/>
                  </a:lnTo>
                  <a:lnTo>
                    <a:pt x="7643" y="34569"/>
                  </a:lnTo>
                  <a:lnTo>
                    <a:pt x="7897" y="34357"/>
                  </a:lnTo>
                  <a:lnTo>
                    <a:pt x="8447" y="34124"/>
                  </a:lnTo>
                  <a:lnTo>
                    <a:pt x="8765" y="34103"/>
                  </a:lnTo>
                  <a:close/>
                  <a:moveTo>
                    <a:pt x="35713" y="34103"/>
                  </a:moveTo>
                  <a:lnTo>
                    <a:pt x="36009" y="34124"/>
                  </a:lnTo>
                  <a:lnTo>
                    <a:pt x="36602" y="34357"/>
                  </a:lnTo>
                  <a:lnTo>
                    <a:pt x="36835" y="34569"/>
                  </a:lnTo>
                  <a:lnTo>
                    <a:pt x="37046" y="34823"/>
                  </a:lnTo>
                  <a:lnTo>
                    <a:pt x="37258" y="35395"/>
                  </a:lnTo>
                  <a:lnTo>
                    <a:pt x="37258" y="35987"/>
                  </a:lnTo>
                  <a:lnTo>
                    <a:pt x="37046" y="36580"/>
                  </a:lnTo>
                  <a:lnTo>
                    <a:pt x="36835" y="36834"/>
                  </a:lnTo>
                  <a:lnTo>
                    <a:pt x="36580" y="37025"/>
                  </a:lnTo>
                  <a:lnTo>
                    <a:pt x="36009" y="37257"/>
                  </a:lnTo>
                  <a:lnTo>
                    <a:pt x="35416" y="37257"/>
                  </a:lnTo>
                  <a:lnTo>
                    <a:pt x="34823" y="37025"/>
                  </a:lnTo>
                  <a:lnTo>
                    <a:pt x="34591" y="36834"/>
                  </a:lnTo>
                  <a:lnTo>
                    <a:pt x="34379" y="36580"/>
                  </a:lnTo>
                  <a:lnTo>
                    <a:pt x="34146" y="36008"/>
                  </a:lnTo>
                  <a:lnTo>
                    <a:pt x="34146" y="35395"/>
                  </a:lnTo>
                  <a:lnTo>
                    <a:pt x="34379" y="34823"/>
                  </a:lnTo>
                  <a:lnTo>
                    <a:pt x="34591" y="34569"/>
                  </a:lnTo>
                  <a:lnTo>
                    <a:pt x="34823" y="34357"/>
                  </a:lnTo>
                  <a:lnTo>
                    <a:pt x="35416" y="34124"/>
                  </a:lnTo>
                  <a:lnTo>
                    <a:pt x="35713" y="34103"/>
                  </a:lnTo>
                  <a:close/>
                  <a:moveTo>
                    <a:pt x="22249" y="39692"/>
                  </a:moveTo>
                  <a:lnTo>
                    <a:pt x="22567" y="39713"/>
                  </a:lnTo>
                  <a:lnTo>
                    <a:pt x="23138" y="39946"/>
                  </a:lnTo>
                  <a:lnTo>
                    <a:pt x="23583" y="40369"/>
                  </a:lnTo>
                  <a:lnTo>
                    <a:pt x="23816" y="40941"/>
                  </a:lnTo>
                  <a:lnTo>
                    <a:pt x="23837" y="41279"/>
                  </a:lnTo>
                  <a:lnTo>
                    <a:pt x="23816" y="41597"/>
                  </a:lnTo>
                  <a:lnTo>
                    <a:pt x="23583" y="42169"/>
                  </a:lnTo>
                  <a:lnTo>
                    <a:pt x="23138" y="42592"/>
                  </a:lnTo>
                  <a:lnTo>
                    <a:pt x="22567" y="42825"/>
                  </a:lnTo>
                  <a:lnTo>
                    <a:pt x="22249" y="42867"/>
                  </a:lnTo>
                  <a:lnTo>
                    <a:pt x="21932" y="42825"/>
                  </a:lnTo>
                  <a:lnTo>
                    <a:pt x="21360" y="42592"/>
                  </a:lnTo>
                  <a:lnTo>
                    <a:pt x="20916" y="42169"/>
                  </a:lnTo>
                  <a:lnTo>
                    <a:pt x="20683" y="41597"/>
                  </a:lnTo>
                  <a:lnTo>
                    <a:pt x="20662" y="41279"/>
                  </a:lnTo>
                  <a:lnTo>
                    <a:pt x="20683" y="40941"/>
                  </a:lnTo>
                  <a:lnTo>
                    <a:pt x="20916" y="40369"/>
                  </a:lnTo>
                  <a:lnTo>
                    <a:pt x="21360" y="39946"/>
                  </a:lnTo>
                  <a:lnTo>
                    <a:pt x="21932" y="39713"/>
                  </a:lnTo>
                  <a:lnTo>
                    <a:pt x="22249" y="39692"/>
                  </a:lnTo>
                  <a:close/>
                  <a:moveTo>
                    <a:pt x="21889" y="0"/>
                  </a:moveTo>
                  <a:lnTo>
                    <a:pt x="21275" y="127"/>
                  </a:lnTo>
                  <a:lnTo>
                    <a:pt x="20704" y="360"/>
                  </a:lnTo>
                  <a:lnTo>
                    <a:pt x="20196" y="720"/>
                  </a:lnTo>
                  <a:lnTo>
                    <a:pt x="19773" y="1143"/>
                  </a:lnTo>
                  <a:lnTo>
                    <a:pt x="19434" y="1651"/>
                  </a:lnTo>
                  <a:lnTo>
                    <a:pt x="19180" y="2223"/>
                  </a:lnTo>
                  <a:lnTo>
                    <a:pt x="19053" y="2837"/>
                  </a:lnTo>
                  <a:lnTo>
                    <a:pt x="19053" y="3176"/>
                  </a:lnTo>
                  <a:lnTo>
                    <a:pt x="19074" y="3705"/>
                  </a:lnTo>
                  <a:lnTo>
                    <a:pt x="19434" y="4700"/>
                  </a:lnTo>
                  <a:lnTo>
                    <a:pt x="20069" y="5504"/>
                  </a:lnTo>
                  <a:lnTo>
                    <a:pt x="20916" y="6076"/>
                  </a:lnTo>
                  <a:lnTo>
                    <a:pt x="21424" y="6245"/>
                  </a:lnTo>
                  <a:lnTo>
                    <a:pt x="21424" y="11897"/>
                  </a:lnTo>
                  <a:lnTo>
                    <a:pt x="15073" y="11897"/>
                  </a:lnTo>
                  <a:lnTo>
                    <a:pt x="14904" y="11918"/>
                  </a:lnTo>
                  <a:lnTo>
                    <a:pt x="14629" y="12024"/>
                  </a:lnTo>
                  <a:lnTo>
                    <a:pt x="14417" y="12236"/>
                  </a:lnTo>
                  <a:lnTo>
                    <a:pt x="14290" y="12532"/>
                  </a:lnTo>
                  <a:lnTo>
                    <a:pt x="14290" y="12702"/>
                  </a:lnTo>
                  <a:lnTo>
                    <a:pt x="14290" y="13167"/>
                  </a:lnTo>
                  <a:lnTo>
                    <a:pt x="11474" y="10373"/>
                  </a:lnTo>
                  <a:lnTo>
                    <a:pt x="11728" y="9886"/>
                  </a:lnTo>
                  <a:lnTo>
                    <a:pt x="11919" y="8891"/>
                  </a:lnTo>
                  <a:lnTo>
                    <a:pt x="11813" y="7854"/>
                  </a:lnTo>
                  <a:lnTo>
                    <a:pt x="11369" y="6923"/>
                  </a:lnTo>
                  <a:lnTo>
                    <a:pt x="11009" y="6499"/>
                  </a:lnTo>
                  <a:lnTo>
                    <a:pt x="10755" y="6266"/>
                  </a:lnTo>
                  <a:lnTo>
                    <a:pt x="10225" y="5928"/>
                  </a:lnTo>
                  <a:lnTo>
                    <a:pt x="9654" y="5695"/>
                  </a:lnTo>
                  <a:lnTo>
                    <a:pt x="9061" y="5568"/>
                  </a:lnTo>
                  <a:lnTo>
                    <a:pt x="8447" y="5568"/>
                  </a:lnTo>
                  <a:lnTo>
                    <a:pt x="7855" y="5695"/>
                  </a:lnTo>
                  <a:lnTo>
                    <a:pt x="7283" y="5928"/>
                  </a:lnTo>
                  <a:lnTo>
                    <a:pt x="6754" y="6266"/>
                  </a:lnTo>
                  <a:lnTo>
                    <a:pt x="6500" y="6499"/>
                  </a:lnTo>
                  <a:lnTo>
                    <a:pt x="6288" y="6732"/>
                  </a:lnTo>
                  <a:lnTo>
                    <a:pt x="5928" y="7261"/>
                  </a:lnTo>
                  <a:lnTo>
                    <a:pt x="5695" y="7833"/>
                  </a:lnTo>
                  <a:lnTo>
                    <a:pt x="5589" y="8447"/>
                  </a:lnTo>
                  <a:lnTo>
                    <a:pt x="5589" y="9061"/>
                  </a:lnTo>
                  <a:lnTo>
                    <a:pt x="5695" y="9653"/>
                  </a:lnTo>
                  <a:lnTo>
                    <a:pt x="5928" y="10225"/>
                  </a:lnTo>
                  <a:lnTo>
                    <a:pt x="6288" y="10754"/>
                  </a:lnTo>
                  <a:lnTo>
                    <a:pt x="6500" y="11008"/>
                  </a:lnTo>
                  <a:lnTo>
                    <a:pt x="6733" y="11220"/>
                  </a:lnTo>
                  <a:lnTo>
                    <a:pt x="7262" y="11558"/>
                  </a:lnTo>
                  <a:lnTo>
                    <a:pt x="7833" y="11791"/>
                  </a:lnTo>
                  <a:lnTo>
                    <a:pt x="8447" y="11918"/>
                  </a:lnTo>
                  <a:lnTo>
                    <a:pt x="8765" y="11918"/>
                  </a:lnTo>
                  <a:lnTo>
                    <a:pt x="9167" y="11897"/>
                  </a:lnTo>
                  <a:lnTo>
                    <a:pt x="9993" y="11685"/>
                  </a:lnTo>
                  <a:lnTo>
                    <a:pt x="10374" y="11474"/>
                  </a:lnTo>
                  <a:lnTo>
                    <a:pt x="14290" y="15390"/>
                  </a:lnTo>
                  <a:lnTo>
                    <a:pt x="14290" y="21423"/>
                  </a:lnTo>
                  <a:lnTo>
                    <a:pt x="6246" y="21423"/>
                  </a:lnTo>
                  <a:lnTo>
                    <a:pt x="6076" y="20915"/>
                  </a:lnTo>
                  <a:lnTo>
                    <a:pt x="5526" y="20047"/>
                  </a:lnTo>
                  <a:lnTo>
                    <a:pt x="4700" y="19412"/>
                  </a:lnTo>
                  <a:lnTo>
                    <a:pt x="3727" y="19073"/>
                  </a:lnTo>
                  <a:lnTo>
                    <a:pt x="3176" y="19052"/>
                  </a:lnTo>
                  <a:lnTo>
                    <a:pt x="2838" y="19052"/>
                  </a:lnTo>
                  <a:lnTo>
                    <a:pt x="2224" y="19179"/>
                  </a:lnTo>
                  <a:lnTo>
                    <a:pt x="1652" y="19412"/>
                  </a:lnTo>
                  <a:lnTo>
                    <a:pt x="1144" y="19772"/>
                  </a:lnTo>
                  <a:lnTo>
                    <a:pt x="721" y="20195"/>
                  </a:lnTo>
                  <a:lnTo>
                    <a:pt x="382" y="20703"/>
                  </a:lnTo>
                  <a:lnTo>
                    <a:pt x="128" y="21275"/>
                  </a:lnTo>
                  <a:lnTo>
                    <a:pt x="1" y="21889"/>
                  </a:lnTo>
                  <a:lnTo>
                    <a:pt x="1" y="22228"/>
                  </a:lnTo>
                  <a:lnTo>
                    <a:pt x="1" y="22545"/>
                  </a:lnTo>
                  <a:lnTo>
                    <a:pt x="128" y="23159"/>
                  </a:lnTo>
                  <a:lnTo>
                    <a:pt x="382" y="23731"/>
                  </a:lnTo>
                  <a:lnTo>
                    <a:pt x="721" y="24239"/>
                  </a:lnTo>
                  <a:lnTo>
                    <a:pt x="1144" y="24662"/>
                  </a:lnTo>
                  <a:lnTo>
                    <a:pt x="1652" y="25022"/>
                  </a:lnTo>
                  <a:lnTo>
                    <a:pt x="2224" y="25255"/>
                  </a:lnTo>
                  <a:lnTo>
                    <a:pt x="2838" y="25382"/>
                  </a:lnTo>
                  <a:lnTo>
                    <a:pt x="3176" y="25403"/>
                  </a:lnTo>
                  <a:lnTo>
                    <a:pt x="3727" y="25361"/>
                  </a:lnTo>
                  <a:lnTo>
                    <a:pt x="4700" y="25022"/>
                  </a:lnTo>
                  <a:lnTo>
                    <a:pt x="5526" y="24387"/>
                  </a:lnTo>
                  <a:lnTo>
                    <a:pt x="6076" y="23519"/>
                  </a:lnTo>
                  <a:lnTo>
                    <a:pt x="6246" y="23011"/>
                  </a:lnTo>
                  <a:lnTo>
                    <a:pt x="14311" y="23011"/>
                  </a:lnTo>
                  <a:lnTo>
                    <a:pt x="14311" y="29044"/>
                  </a:lnTo>
                  <a:lnTo>
                    <a:pt x="10395" y="32960"/>
                  </a:lnTo>
                  <a:lnTo>
                    <a:pt x="9929" y="32727"/>
                  </a:lnTo>
                  <a:lnTo>
                    <a:pt x="8913" y="32516"/>
                  </a:lnTo>
                  <a:lnTo>
                    <a:pt x="7897" y="32621"/>
                  </a:lnTo>
                  <a:lnTo>
                    <a:pt x="6944" y="33087"/>
                  </a:lnTo>
                  <a:lnTo>
                    <a:pt x="6542" y="33447"/>
                  </a:lnTo>
                  <a:lnTo>
                    <a:pt x="6309" y="33680"/>
                  </a:lnTo>
                  <a:lnTo>
                    <a:pt x="5949" y="34209"/>
                  </a:lnTo>
                  <a:lnTo>
                    <a:pt x="5716" y="34781"/>
                  </a:lnTo>
                  <a:lnTo>
                    <a:pt x="5611" y="35373"/>
                  </a:lnTo>
                  <a:lnTo>
                    <a:pt x="5611" y="35987"/>
                  </a:lnTo>
                  <a:lnTo>
                    <a:pt x="5716" y="36601"/>
                  </a:lnTo>
                  <a:lnTo>
                    <a:pt x="5949" y="37173"/>
                  </a:lnTo>
                  <a:lnTo>
                    <a:pt x="6309" y="37702"/>
                  </a:lnTo>
                  <a:lnTo>
                    <a:pt x="6542" y="37935"/>
                  </a:lnTo>
                  <a:lnTo>
                    <a:pt x="6775" y="38147"/>
                  </a:lnTo>
                  <a:lnTo>
                    <a:pt x="7283" y="38506"/>
                  </a:lnTo>
                  <a:lnTo>
                    <a:pt x="7876" y="38739"/>
                  </a:lnTo>
                  <a:lnTo>
                    <a:pt x="8468" y="38845"/>
                  </a:lnTo>
                  <a:lnTo>
                    <a:pt x="8786" y="38866"/>
                  </a:lnTo>
                  <a:lnTo>
                    <a:pt x="9082" y="38845"/>
                  </a:lnTo>
                  <a:lnTo>
                    <a:pt x="9696" y="38739"/>
                  </a:lnTo>
                  <a:lnTo>
                    <a:pt x="10247" y="38506"/>
                  </a:lnTo>
                  <a:lnTo>
                    <a:pt x="10797" y="38147"/>
                  </a:lnTo>
                  <a:lnTo>
                    <a:pt x="11030" y="37935"/>
                  </a:lnTo>
                  <a:lnTo>
                    <a:pt x="11390" y="37533"/>
                  </a:lnTo>
                  <a:lnTo>
                    <a:pt x="11834" y="36580"/>
                  </a:lnTo>
                  <a:lnTo>
                    <a:pt x="11961" y="35564"/>
                  </a:lnTo>
                  <a:lnTo>
                    <a:pt x="11750" y="34548"/>
                  </a:lnTo>
                  <a:lnTo>
                    <a:pt x="11517" y="34082"/>
                  </a:lnTo>
                  <a:lnTo>
                    <a:pt x="14311" y="31267"/>
                  </a:lnTo>
                  <a:lnTo>
                    <a:pt x="14311" y="31754"/>
                  </a:lnTo>
                  <a:lnTo>
                    <a:pt x="14332" y="31902"/>
                  </a:lnTo>
                  <a:lnTo>
                    <a:pt x="14438" y="32198"/>
                  </a:lnTo>
                  <a:lnTo>
                    <a:pt x="14650" y="32410"/>
                  </a:lnTo>
                  <a:lnTo>
                    <a:pt x="14946" y="32516"/>
                  </a:lnTo>
                  <a:lnTo>
                    <a:pt x="15115" y="32537"/>
                  </a:lnTo>
                  <a:lnTo>
                    <a:pt x="21466" y="32537"/>
                  </a:lnTo>
                  <a:lnTo>
                    <a:pt x="21466" y="38210"/>
                  </a:lnTo>
                  <a:lnTo>
                    <a:pt x="20958" y="38358"/>
                  </a:lnTo>
                  <a:lnTo>
                    <a:pt x="20090" y="38930"/>
                  </a:lnTo>
                  <a:lnTo>
                    <a:pt x="19455" y="39734"/>
                  </a:lnTo>
                  <a:lnTo>
                    <a:pt x="19095" y="40729"/>
                  </a:lnTo>
                  <a:lnTo>
                    <a:pt x="19074" y="41279"/>
                  </a:lnTo>
                  <a:lnTo>
                    <a:pt x="19095" y="41597"/>
                  </a:lnTo>
                  <a:lnTo>
                    <a:pt x="19222" y="42211"/>
                  </a:lnTo>
                  <a:lnTo>
                    <a:pt x="19455" y="42782"/>
                  </a:lnTo>
                  <a:lnTo>
                    <a:pt x="19794" y="43291"/>
                  </a:lnTo>
                  <a:lnTo>
                    <a:pt x="20238" y="43714"/>
                  </a:lnTo>
                  <a:lnTo>
                    <a:pt x="20746" y="44074"/>
                  </a:lnTo>
                  <a:lnTo>
                    <a:pt x="21297" y="44307"/>
                  </a:lnTo>
                  <a:lnTo>
                    <a:pt x="21932" y="44434"/>
                  </a:lnTo>
                  <a:lnTo>
                    <a:pt x="22249" y="44455"/>
                  </a:lnTo>
                  <a:lnTo>
                    <a:pt x="22567" y="44434"/>
                  </a:lnTo>
                  <a:lnTo>
                    <a:pt x="23202" y="44307"/>
                  </a:lnTo>
                  <a:lnTo>
                    <a:pt x="23752" y="44074"/>
                  </a:lnTo>
                  <a:lnTo>
                    <a:pt x="24260" y="43714"/>
                  </a:lnTo>
                  <a:lnTo>
                    <a:pt x="24705" y="43291"/>
                  </a:lnTo>
                  <a:lnTo>
                    <a:pt x="25044" y="42782"/>
                  </a:lnTo>
                  <a:lnTo>
                    <a:pt x="25276" y="42211"/>
                  </a:lnTo>
                  <a:lnTo>
                    <a:pt x="25403" y="41597"/>
                  </a:lnTo>
                  <a:lnTo>
                    <a:pt x="25425" y="41279"/>
                  </a:lnTo>
                  <a:lnTo>
                    <a:pt x="25403" y="40729"/>
                  </a:lnTo>
                  <a:lnTo>
                    <a:pt x="25044" y="39734"/>
                  </a:lnTo>
                  <a:lnTo>
                    <a:pt x="24408" y="38930"/>
                  </a:lnTo>
                  <a:lnTo>
                    <a:pt x="23541" y="38358"/>
                  </a:lnTo>
                  <a:lnTo>
                    <a:pt x="23054" y="38210"/>
                  </a:lnTo>
                  <a:lnTo>
                    <a:pt x="23054" y="32537"/>
                  </a:lnTo>
                  <a:lnTo>
                    <a:pt x="29404" y="32537"/>
                  </a:lnTo>
                  <a:lnTo>
                    <a:pt x="29552" y="32516"/>
                  </a:lnTo>
                  <a:lnTo>
                    <a:pt x="29849" y="32410"/>
                  </a:lnTo>
                  <a:lnTo>
                    <a:pt x="30061" y="32198"/>
                  </a:lnTo>
                  <a:lnTo>
                    <a:pt x="30166" y="31902"/>
                  </a:lnTo>
                  <a:lnTo>
                    <a:pt x="30188" y="31754"/>
                  </a:lnTo>
                  <a:lnTo>
                    <a:pt x="30188" y="31267"/>
                  </a:lnTo>
                  <a:lnTo>
                    <a:pt x="33003" y="34082"/>
                  </a:lnTo>
                  <a:lnTo>
                    <a:pt x="32749" y="34548"/>
                  </a:lnTo>
                  <a:lnTo>
                    <a:pt x="32537" y="35543"/>
                  </a:lnTo>
                  <a:lnTo>
                    <a:pt x="32664" y="36580"/>
                  </a:lnTo>
                  <a:lnTo>
                    <a:pt x="33109" y="37511"/>
                  </a:lnTo>
                  <a:lnTo>
                    <a:pt x="33469" y="37935"/>
                  </a:lnTo>
                  <a:lnTo>
                    <a:pt x="33702" y="38147"/>
                  </a:lnTo>
                  <a:lnTo>
                    <a:pt x="34231" y="38506"/>
                  </a:lnTo>
                  <a:lnTo>
                    <a:pt x="34802" y="38739"/>
                  </a:lnTo>
                  <a:lnTo>
                    <a:pt x="35416" y="38845"/>
                  </a:lnTo>
                  <a:lnTo>
                    <a:pt x="35713" y="38866"/>
                  </a:lnTo>
                  <a:lnTo>
                    <a:pt x="36030" y="38845"/>
                  </a:lnTo>
                  <a:lnTo>
                    <a:pt x="36623" y="38739"/>
                  </a:lnTo>
                  <a:lnTo>
                    <a:pt x="37194" y="38506"/>
                  </a:lnTo>
                  <a:lnTo>
                    <a:pt x="37724" y="38147"/>
                  </a:lnTo>
                  <a:lnTo>
                    <a:pt x="37978" y="37935"/>
                  </a:lnTo>
                  <a:lnTo>
                    <a:pt x="38189" y="37702"/>
                  </a:lnTo>
                  <a:lnTo>
                    <a:pt x="38549" y="37173"/>
                  </a:lnTo>
                  <a:lnTo>
                    <a:pt x="38782" y="36601"/>
                  </a:lnTo>
                  <a:lnTo>
                    <a:pt x="38888" y="35987"/>
                  </a:lnTo>
                  <a:lnTo>
                    <a:pt x="38888" y="35373"/>
                  </a:lnTo>
                  <a:lnTo>
                    <a:pt x="38782" y="34781"/>
                  </a:lnTo>
                  <a:lnTo>
                    <a:pt x="38549" y="34209"/>
                  </a:lnTo>
                  <a:lnTo>
                    <a:pt x="38189" y="33680"/>
                  </a:lnTo>
                  <a:lnTo>
                    <a:pt x="37978" y="33447"/>
                  </a:lnTo>
                  <a:lnTo>
                    <a:pt x="37554" y="33066"/>
                  </a:lnTo>
                  <a:lnTo>
                    <a:pt x="36623" y="32621"/>
                  </a:lnTo>
                  <a:lnTo>
                    <a:pt x="35586" y="32494"/>
                  </a:lnTo>
                  <a:lnTo>
                    <a:pt x="34569" y="32706"/>
                  </a:lnTo>
                  <a:lnTo>
                    <a:pt x="34104" y="32960"/>
                  </a:lnTo>
                  <a:lnTo>
                    <a:pt x="30188" y="29044"/>
                  </a:lnTo>
                  <a:lnTo>
                    <a:pt x="30188" y="23011"/>
                  </a:lnTo>
                  <a:lnTo>
                    <a:pt x="38232" y="23011"/>
                  </a:lnTo>
                  <a:lnTo>
                    <a:pt x="38380" y="23519"/>
                  </a:lnTo>
                  <a:lnTo>
                    <a:pt x="38951" y="24387"/>
                  </a:lnTo>
                  <a:lnTo>
                    <a:pt x="39756" y="25022"/>
                  </a:lnTo>
                  <a:lnTo>
                    <a:pt x="40751" y="25361"/>
                  </a:lnTo>
                  <a:lnTo>
                    <a:pt x="41301" y="25403"/>
                  </a:lnTo>
                  <a:lnTo>
                    <a:pt x="41619" y="25382"/>
                  </a:lnTo>
                  <a:lnTo>
                    <a:pt x="42254" y="25255"/>
                  </a:lnTo>
                  <a:lnTo>
                    <a:pt x="42804" y="25022"/>
                  </a:lnTo>
                  <a:lnTo>
                    <a:pt x="43312" y="24662"/>
                  </a:lnTo>
                  <a:lnTo>
                    <a:pt x="43757" y="24239"/>
                  </a:lnTo>
                  <a:lnTo>
                    <a:pt x="44095" y="23731"/>
                  </a:lnTo>
                  <a:lnTo>
                    <a:pt x="44328" y="23159"/>
                  </a:lnTo>
                  <a:lnTo>
                    <a:pt x="44455" y="22545"/>
                  </a:lnTo>
                  <a:lnTo>
                    <a:pt x="44476" y="22228"/>
                  </a:lnTo>
                  <a:lnTo>
                    <a:pt x="44455" y="21889"/>
                  </a:lnTo>
                  <a:lnTo>
                    <a:pt x="44328" y="21275"/>
                  </a:lnTo>
                  <a:lnTo>
                    <a:pt x="44095" y="20703"/>
                  </a:lnTo>
                  <a:lnTo>
                    <a:pt x="43757" y="20195"/>
                  </a:lnTo>
                  <a:lnTo>
                    <a:pt x="43312" y="19772"/>
                  </a:lnTo>
                  <a:lnTo>
                    <a:pt x="42804" y="19412"/>
                  </a:lnTo>
                  <a:lnTo>
                    <a:pt x="42254" y="19179"/>
                  </a:lnTo>
                  <a:lnTo>
                    <a:pt x="41619" y="19052"/>
                  </a:lnTo>
                  <a:lnTo>
                    <a:pt x="41301" y="19052"/>
                  </a:lnTo>
                  <a:lnTo>
                    <a:pt x="40751" y="19073"/>
                  </a:lnTo>
                  <a:lnTo>
                    <a:pt x="39756" y="19412"/>
                  </a:lnTo>
                  <a:lnTo>
                    <a:pt x="38951" y="20047"/>
                  </a:lnTo>
                  <a:lnTo>
                    <a:pt x="38380" y="20915"/>
                  </a:lnTo>
                  <a:lnTo>
                    <a:pt x="38232" y="21423"/>
                  </a:lnTo>
                  <a:lnTo>
                    <a:pt x="30188" y="21423"/>
                  </a:lnTo>
                  <a:lnTo>
                    <a:pt x="30188" y="17465"/>
                  </a:lnTo>
                  <a:lnTo>
                    <a:pt x="30188" y="17422"/>
                  </a:lnTo>
                  <a:lnTo>
                    <a:pt x="30188" y="17359"/>
                  </a:lnTo>
                  <a:lnTo>
                    <a:pt x="30166" y="17295"/>
                  </a:lnTo>
                  <a:lnTo>
                    <a:pt x="30145" y="17232"/>
                  </a:lnTo>
                  <a:lnTo>
                    <a:pt x="30103" y="17168"/>
                  </a:lnTo>
                  <a:lnTo>
                    <a:pt x="30103" y="17147"/>
                  </a:lnTo>
                  <a:lnTo>
                    <a:pt x="30082" y="17126"/>
                  </a:lnTo>
                  <a:lnTo>
                    <a:pt x="30061" y="17105"/>
                  </a:lnTo>
                  <a:lnTo>
                    <a:pt x="30018" y="17041"/>
                  </a:lnTo>
                  <a:lnTo>
                    <a:pt x="29997" y="16999"/>
                  </a:lnTo>
                  <a:lnTo>
                    <a:pt x="29955" y="16957"/>
                  </a:lnTo>
                  <a:lnTo>
                    <a:pt x="29912" y="16893"/>
                  </a:lnTo>
                  <a:lnTo>
                    <a:pt x="29277" y="16258"/>
                  </a:lnTo>
                  <a:lnTo>
                    <a:pt x="34083" y="11474"/>
                  </a:lnTo>
                  <a:lnTo>
                    <a:pt x="34464" y="11685"/>
                  </a:lnTo>
                  <a:lnTo>
                    <a:pt x="35268" y="11897"/>
                  </a:lnTo>
                  <a:lnTo>
                    <a:pt x="35691" y="11918"/>
                  </a:lnTo>
                  <a:lnTo>
                    <a:pt x="35988" y="11918"/>
                  </a:lnTo>
                  <a:lnTo>
                    <a:pt x="36602" y="11791"/>
                  </a:lnTo>
                  <a:lnTo>
                    <a:pt x="37173" y="11558"/>
                  </a:lnTo>
                  <a:lnTo>
                    <a:pt x="37702" y="11220"/>
                  </a:lnTo>
                  <a:lnTo>
                    <a:pt x="37935" y="11008"/>
                  </a:lnTo>
                  <a:lnTo>
                    <a:pt x="38168" y="10754"/>
                  </a:lnTo>
                  <a:lnTo>
                    <a:pt x="38507" y="10225"/>
                  </a:lnTo>
                  <a:lnTo>
                    <a:pt x="38740" y="9653"/>
                  </a:lnTo>
                  <a:lnTo>
                    <a:pt x="38867" y="9061"/>
                  </a:lnTo>
                  <a:lnTo>
                    <a:pt x="38867" y="8447"/>
                  </a:lnTo>
                  <a:lnTo>
                    <a:pt x="38740" y="7833"/>
                  </a:lnTo>
                  <a:lnTo>
                    <a:pt x="38507" y="7261"/>
                  </a:lnTo>
                  <a:lnTo>
                    <a:pt x="38168" y="6732"/>
                  </a:lnTo>
                  <a:lnTo>
                    <a:pt x="37935" y="6499"/>
                  </a:lnTo>
                  <a:lnTo>
                    <a:pt x="37702" y="6266"/>
                  </a:lnTo>
                  <a:lnTo>
                    <a:pt x="37173" y="5928"/>
                  </a:lnTo>
                  <a:lnTo>
                    <a:pt x="36602" y="5695"/>
                  </a:lnTo>
                  <a:lnTo>
                    <a:pt x="35988" y="5568"/>
                  </a:lnTo>
                  <a:lnTo>
                    <a:pt x="35395" y="5568"/>
                  </a:lnTo>
                  <a:lnTo>
                    <a:pt x="34781" y="5695"/>
                  </a:lnTo>
                  <a:lnTo>
                    <a:pt x="34210" y="5928"/>
                  </a:lnTo>
                  <a:lnTo>
                    <a:pt x="33680" y="6266"/>
                  </a:lnTo>
                  <a:lnTo>
                    <a:pt x="33448" y="6499"/>
                  </a:lnTo>
                  <a:lnTo>
                    <a:pt x="33088" y="6901"/>
                  </a:lnTo>
                  <a:lnTo>
                    <a:pt x="32622" y="7854"/>
                  </a:lnTo>
                  <a:lnTo>
                    <a:pt x="32495" y="8870"/>
                  </a:lnTo>
                  <a:lnTo>
                    <a:pt x="32707" y="9886"/>
                  </a:lnTo>
                  <a:lnTo>
                    <a:pt x="32961" y="10373"/>
                  </a:lnTo>
                  <a:lnTo>
                    <a:pt x="28176" y="15157"/>
                  </a:lnTo>
                  <a:lnTo>
                    <a:pt x="25171" y="12130"/>
                  </a:lnTo>
                  <a:lnTo>
                    <a:pt x="25107" y="12088"/>
                  </a:lnTo>
                  <a:lnTo>
                    <a:pt x="25065" y="12067"/>
                  </a:lnTo>
                  <a:lnTo>
                    <a:pt x="25022" y="12024"/>
                  </a:lnTo>
                  <a:lnTo>
                    <a:pt x="24980" y="12003"/>
                  </a:lnTo>
                  <a:lnTo>
                    <a:pt x="24917" y="11982"/>
                  </a:lnTo>
                  <a:lnTo>
                    <a:pt x="24895" y="11961"/>
                  </a:lnTo>
                  <a:lnTo>
                    <a:pt x="24768" y="11918"/>
                  </a:lnTo>
                  <a:lnTo>
                    <a:pt x="24641" y="11897"/>
                  </a:lnTo>
                  <a:lnTo>
                    <a:pt x="23011" y="11897"/>
                  </a:lnTo>
                  <a:lnTo>
                    <a:pt x="23011" y="6245"/>
                  </a:lnTo>
                  <a:lnTo>
                    <a:pt x="23519" y="6076"/>
                  </a:lnTo>
                  <a:lnTo>
                    <a:pt x="24387" y="5504"/>
                  </a:lnTo>
                  <a:lnTo>
                    <a:pt x="25022" y="4700"/>
                  </a:lnTo>
                  <a:lnTo>
                    <a:pt x="25361" y="3705"/>
                  </a:lnTo>
                  <a:lnTo>
                    <a:pt x="25403" y="3176"/>
                  </a:lnTo>
                  <a:lnTo>
                    <a:pt x="25382" y="2837"/>
                  </a:lnTo>
                  <a:lnTo>
                    <a:pt x="25255" y="2223"/>
                  </a:lnTo>
                  <a:lnTo>
                    <a:pt x="25022" y="1651"/>
                  </a:lnTo>
                  <a:lnTo>
                    <a:pt x="24684" y="1143"/>
                  </a:lnTo>
                  <a:lnTo>
                    <a:pt x="24239" y="720"/>
                  </a:lnTo>
                  <a:lnTo>
                    <a:pt x="23731" y="360"/>
                  </a:lnTo>
                  <a:lnTo>
                    <a:pt x="23160" y="127"/>
                  </a:lnTo>
                  <a:lnTo>
                    <a:pt x="22546"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6"/>
            <p:cNvSpPr/>
            <p:nvPr/>
          </p:nvSpPr>
          <p:spPr>
            <a:xfrm>
              <a:off x="1780656" y="3252715"/>
              <a:ext cx="65239" cy="91082"/>
            </a:xfrm>
            <a:custGeom>
              <a:avLst/>
              <a:gdLst/>
              <a:ahLst/>
              <a:cxnLst/>
              <a:rect l="l" t="t" r="r" b="b"/>
              <a:pathLst>
                <a:path w="7177" h="9844" extrusionOk="0">
                  <a:moveTo>
                    <a:pt x="3599" y="0"/>
                  </a:moveTo>
                  <a:lnTo>
                    <a:pt x="3429" y="21"/>
                  </a:lnTo>
                  <a:lnTo>
                    <a:pt x="3154" y="127"/>
                  </a:lnTo>
                  <a:lnTo>
                    <a:pt x="2943" y="339"/>
                  </a:lnTo>
                  <a:lnTo>
                    <a:pt x="2816" y="635"/>
                  </a:lnTo>
                  <a:lnTo>
                    <a:pt x="2816" y="805"/>
                  </a:lnTo>
                  <a:lnTo>
                    <a:pt x="2816" y="1376"/>
                  </a:lnTo>
                  <a:lnTo>
                    <a:pt x="2202" y="1376"/>
                  </a:lnTo>
                  <a:lnTo>
                    <a:pt x="1757" y="1418"/>
                  </a:lnTo>
                  <a:lnTo>
                    <a:pt x="974" y="1736"/>
                  </a:lnTo>
                  <a:lnTo>
                    <a:pt x="381" y="2329"/>
                  </a:lnTo>
                  <a:lnTo>
                    <a:pt x="64" y="3112"/>
                  </a:lnTo>
                  <a:lnTo>
                    <a:pt x="21" y="3556"/>
                  </a:lnTo>
                  <a:lnTo>
                    <a:pt x="64" y="4001"/>
                  </a:lnTo>
                  <a:lnTo>
                    <a:pt x="381" y="4763"/>
                  </a:lnTo>
                  <a:lnTo>
                    <a:pt x="974" y="5356"/>
                  </a:lnTo>
                  <a:lnTo>
                    <a:pt x="1757" y="5694"/>
                  </a:lnTo>
                  <a:lnTo>
                    <a:pt x="2202" y="5716"/>
                  </a:lnTo>
                  <a:lnTo>
                    <a:pt x="4975" y="5716"/>
                  </a:lnTo>
                  <a:lnTo>
                    <a:pt x="5208" y="5758"/>
                  </a:lnTo>
                  <a:lnTo>
                    <a:pt x="5525" y="6076"/>
                  </a:lnTo>
                  <a:lnTo>
                    <a:pt x="5568" y="6308"/>
                  </a:lnTo>
                  <a:lnTo>
                    <a:pt x="5525" y="6541"/>
                  </a:lnTo>
                  <a:lnTo>
                    <a:pt x="5208" y="6859"/>
                  </a:lnTo>
                  <a:lnTo>
                    <a:pt x="4975" y="6880"/>
                  </a:lnTo>
                  <a:lnTo>
                    <a:pt x="805" y="6880"/>
                  </a:lnTo>
                  <a:lnTo>
                    <a:pt x="635" y="6901"/>
                  </a:lnTo>
                  <a:lnTo>
                    <a:pt x="339" y="7007"/>
                  </a:lnTo>
                  <a:lnTo>
                    <a:pt x="127" y="7219"/>
                  </a:lnTo>
                  <a:lnTo>
                    <a:pt x="21" y="7515"/>
                  </a:lnTo>
                  <a:lnTo>
                    <a:pt x="0" y="7684"/>
                  </a:lnTo>
                  <a:lnTo>
                    <a:pt x="21" y="7854"/>
                  </a:lnTo>
                  <a:lnTo>
                    <a:pt x="127" y="8129"/>
                  </a:lnTo>
                  <a:lnTo>
                    <a:pt x="339" y="8341"/>
                  </a:lnTo>
                  <a:lnTo>
                    <a:pt x="635" y="8468"/>
                  </a:lnTo>
                  <a:lnTo>
                    <a:pt x="2773" y="8468"/>
                  </a:lnTo>
                  <a:lnTo>
                    <a:pt x="2773" y="9060"/>
                  </a:lnTo>
                  <a:lnTo>
                    <a:pt x="2794" y="9230"/>
                  </a:lnTo>
                  <a:lnTo>
                    <a:pt x="2900" y="9505"/>
                  </a:lnTo>
                  <a:lnTo>
                    <a:pt x="3112" y="9717"/>
                  </a:lnTo>
                  <a:lnTo>
                    <a:pt x="3408" y="9844"/>
                  </a:lnTo>
                  <a:lnTo>
                    <a:pt x="3747" y="9844"/>
                  </a:lnTo>
                  <a:lnTo>
                    <a:pt x="4022" y="9717"/>
                  </a:lnTo>
                  <a:lnTo>
                    <a:pt x="4234" y="9505"/>
                  </a:lnTo>
                  <a:lnTo>
                    <a:pt x="4361" y="9230"/>
                  </a:lnTo>
                  <a:lnTo>
                    <a:pt x="4361" y="9060"/>
                  </a:lnTo>
                  <a:lnTo>
                    <a:pt x="4361" y="8468"/>
                  </a:lnTo>
                  <a:lnTo>
                    <a:pt x="4954" y="8468"/>
                  </a:lnTo>
                  <a:lnTo>
                    <a:pt x="5398" y="8446"/>
                  </a:lnTo>
                  <a:lnTo>
                    <a:pt x="6160" y="8108"/>
                  </a:lnTo>
                  <a:lnTo>
                    <a:pt x="6753" y="7515"/>
                  </a:lnTo>
                  <a:lnTo>
                    <a:pt x="7092" y="6753"/>
                  </a:lnTo>
                  <a:lnTo>
                    <a:pt x="7113" y="6308"/>
                  </a:lnTo>
                  <a:lnTo>
                    <a:pt x="7092" y="5864"/>
                  </a:lnTo>
                  <a:lnTo>
                    <a:pt x="6753" y="5081"/>
                  </a:lnTo>
                  <a:lnTo>
                    <a:pt x="6160" y="4488"/>
                  </a:lnTo>
                  <a:lnTo>
                    <a:pt x="5398" y="4170"/>
                  </a:lnTo>
                  <a:lnTo>
                    <a:pt x="4954" y="4128"/>
                  </a:lnTo>
                  <a:lnTo>
                    <a:pt x="2202" y="4128"/>
                  </a:lnTo>
                  <a:lnTo>
                    <a:pt x="1969" y="4107"/>
                  </a:lnTo>
                  <a:lnTo>
                    <a:pt x="1651" y="3789"/>
                  </a:lnTo>
                  <a:lnTo>
                    <a:pt x="1609" y="3556"/>
                  </a:lnTo>
                  <a:lnTo>
                    <a:pt x="1651" y="3324"/>
                  </a:lnTo>
                  <a:lnTo>
                    <a:pt x="1969" y="3006"/>
                  </a:lnTo>
                  <a:lnTo>
                    <a:pt x="2202" y="2964"/>
                  </a:lnTo>
                  <a:lnTo>
                    <a:pt x="6541" y="2964"/>
                  </a:lnTo>
                  <a:lnTo>
                    <a:pt x="6838" y="2837"/>
                  </a:lnTo>
                  <a:lnTo>
                    <a:pt x="7049" y="2625"/>
                  </a:lnTo>
                  <a:lnTo>
                    <a:pt x="7155" y="2350"/>
                  </a:lnTo>
                  <a:lnTo>
                    <a:pt x="7176" y="2180"/>
                  </a:lnTo>
                  <a:lnTo>
                    <a:pt x="7155" y="2011"/>
                  </a:lnTo>
                  <a:lnTo>
                    <a:pt x="7049" y="1715"/>
                  </a:lnTo>
                  <a:lnTo>
                    <a:pt x="6838" y="1503"/>
                  </a:lnTo>
                  <a:lnTo>
                    <a:pt x="6541" y="1397"/>
                  </a:lnTo>
                  <a:lnTo>
                    <a:pt x="6372" y="1376"/>
                  </a:lnTo>
                  <a:lnTo>
                    <a:pt x="4403" y="1376"/>
                  </a:lnTo>
                  <a:lnTo>
                    <a:pt x="4403" y="805"/>
                  </a:lnTo>
                  <a:lnTo>
                    <a:pt x="4382" y="635"/>
                  </a:lnTo>
                  <a:lnTo>
                    <a:pt x="4255" y="339"/>
                  </a:lnTo>
                  <a:lnTo>
                    <a:pt x="4043" y="127"/>
                  </a:lnTo>
                  <a:lnTo>
                    <a:pt x="3768" y="21"/>
                  </a:lnTo>
                  <a:lnTo>
                    <a:pt x="359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79" name="Google Shape;379;p46"/>
          <p:cNvGrpSpPr/>
          <p:nvPr/>
        </p:nvGrpSpPr>
        <p:grpSpPr>
          <a:xfrm>
            <a:off x="8683277" y="2415868"/>
            <a:ext cx="420448" cy="491672"/>
            <a:chOff x="4028800" y="2302075"/>
            <a:chExt cx="992325" cy="1111375"/>
          </a:xfrm>
        </p:grpSpPr>
        <p:sp>
          <p:nvSpPr>
            <p:cNvPr id="380" name="Google Shape;380;p46"/>
            <p:cNvSpPr/>
            <p:nvPr/>
          </p:nvSpPr>
          <p:spPr>
            <a:xfrm>
              <a:off x="4028800" y="2302075"/>
              <a:ext cx="992325" cy="1111375"/>
            </a:xfrm>
            <a:custGeom>
              <a:avLst/>
              <a:gdLst/>
              <a:ahLst/>
              <a:cxnLst/>
              <a:rect l="l" t="t" r="r" b="b"/>
              <a:pathLst>
                <a:path w="39693" h="44455" extrusionOk="0">
                  <a:moveTo>
                    <a:pt x="23816" y="1588"/>
                  </a:moveTo>
                  <a:lnTo>
                    <a:pt x="23816" y="2392"/>
                  </a:lnTo>
                  <a:lnTo>
                    <a:pt x="23816" y="3176"/>
                  </a:lnTo>
                  <a:lnTo>
                    <a:pt x="23816" y="3980"/>
                  </a:lnTo>
                  <a:lnTo>
                    <a:pt x="23816" y="9526"/>
                  </a:lnTo>
                  <a:lnTo>
                    <a:pt x="15877" y="9526"/>
                  </a:lnTo>
                  <a:lnTo>
                    <a:pt x="15877" y="3980"/>
                  </a:lnTo>
                  <a:lnTo>
                    <a:pt x="15877" y="3176"/>
                  </a:lnTo>
                  <a:lnTo>
                    <a:pt x="15877" y="2392"/>
                  </a:lnTo>
                  <a:lnTo>
                    <a:pt x="15877" y="1588"/>
                  </a:lnTo>
                  <a:close/>
                  <a:moveTo>
                    <a:pt x="19053" y="11114"/>
                  </a:moveTo>
                  <a:lnTo>
                    <a:pt x="19053" y="14289"/>
                  </a:lnTo>
                  <a:lnTo>
                    <a:pt x="15877" y="14289"/>
                  </a:lnTo>
                  <a:lnTo>
                    <a:pt x="15877" y="11114"/>
                  </a:lnTo>
                  <a:close/>
                  <a:moveTo>
                    <a:pt x="23816" y="11114"/>
                  </a:moveTo>
                  <a:lnTo>
                    <a:pt x="23816" y="14289"/>
                  </a:lnTo>
                  <a:lnTo>
                    <a:pt x="20640" y="14289"/>
                  </a:lnTo>
                  <a:lnTo>
                    <a:pt x="20640" y="11114"/>
                  </a:lnTo>
                  <a:close/>
                  <a:moveTo>
                    <a:pt x="19053" y="15877"/>
                  </a:moveTo>
                  <a:lnTo>
                    <a:pt x="19053" y="19052"/>
                  </a:lnTo>
                  <a:lnTo>
                    <a:pt x="15877" y="19052"/>
                  </a:lnTo>
                  <a:lnTo>
                    <a:pt x="15877" y="15877"/>
                  </a:lnTo>
                  <a:close/>
                  <a:moveTo>
                    <a:pt x="23816" y="15877"/>
                  </a:moveTo>
                  <a:lnTo>
                    <a:pt x="23816" y="19052"/>
                  </a:lnTo>
                  <a:lnTo>
                    <a:pt x="20640" y="19052"/>
                  </a:lnTo>
                  <a:lnTo>
                    <a:pt x="20640" y="15877"/>
                  </a:lnTo>
                  <a:close/>
                  <a:moveTo>
                    <a:pt x="19053" y="20640"/>
                  </a:moveTo>
                  <a:lnTo>
                    <a:pt x="19053" y="23815"/>
                  </a:lnTo>
                  <a:lnTo>
                    <a:pt x="15877" y="23815"/>
                  </a:lnTo>
                  <a:lnTo>
                    <a:pt x="15877" y="20640"/>
                  </a:lnTo>
                  <a:close/>
                  <a:moveTo>
                    <a:pt x="23816" y="20640"/>
                  </a:moveTo>
                  <a:lnTo>
                    <a:pt x="23816" y="23815"/>
                  </a:lnTo>
                  <a:lnTo>
                    <a:pt x="20640" y="23815"/>
                  </a:lnTo>
                  <a:lnTo>
                    <a:pt x="20640" y="20640"/>
                  </a:lnTo>
                  <a:close/>
                  <a:moveTo>
                    <a:pt x="7135" y="25403"/>
                  </a:moveTo>
                  <a:lnTo>
                    <a:pt x="7135" y="28578"/>
                  </a:lnTo>
                  <a:lnTo>
                    <a:pt x="1588" y="28578"/>
                  </a:lnTo>
                  <a:lnTo>
                    <a:pt x="1588" y="25403"/>
                  </a:lnTo>
                  <a:close/>
                  <a:moveTo>
                    <a:pt x="19053" y="25403"/>
                  </a:moveTo>
                  <a:lnTo>
                    <a:pt x="19053" y="28578"/>
                  </a:lnTo>
                  <a:lnTo>
                    <a:pt x="15877" y="28578"/>
                  </a:lnTo>
                  <a:lnTo>
                    <a:pt x="15877" y="25403"/>
                  </a:lnTo>
                  <a:close/>
                  <a:moveTo>
                    <a:pt x="23816" y="25403"/>
                  </a:moveTo>
                  <a:lnTo>
                    <a:pt x="23816" y="28578"/>
                  </a:lnTo>
                  <a:lnTo>
                    <a:pt x="20640" y="28578"/>
                  </a:lnTo>
                  <a:lnTo>
                    <a:pt x="20640" y="25403"/>
                  </a:lnTo>
                  <a:close/>
                  <a:moveTo>
                    <a:pt x="38104" y="25403"/>
                  </a:moveTo>
                  <a:lnTo>
                    <a:pt x="38104" y="28578"/>
                  </a:lnTo>
                  <a:lnTo>
                    <a:pt x="32537" y="28578"/>
                  </a:lnTo>
                  <a:lnTo>
                    <a:pt x="32537" y="25403"/>
                  </a:lnTo>
                  <a:close/>
                  <a:moveTo>
                    <a:pt x="7135" y="30166"/>
                  </a:moveTo>
                  <a:lnTo>
                    <a:pt x="7135" y="33341"/>
                  </a:lnTo>
                  <a:lnTo>
                    <a:pt x="1588" y="33341"/>
                  </a:lnTo>
                  <a:lnTo>
                    <a:pt x="1588" y="30166"/>
                  </a:lnTo>
                  <a:close/>
                  <a:moveTo>
                    <a:pt x="19053" y="30166"/>
                  </a:moveTo>
                  <a:lnTo>
                    <a:pt x="19053" y="33341"/>
                  </a:lnTo>
                  <a:lnTo>
                    <a:pt x="15877" y="33341"/>
                  </a:lnTo>
                  <a:lnTo>
                    <a:pt x="15877" y="30166"/>
                  </a:lnTo>
                  <a:close/>
                  <a:moveTo>
                    <a:pt x="23816" y="30166"/>
                  </a:moveTo>
                  <a:lnTo>
                    <a:pt x="23816" y="33341"/>
                  </a:lnTo>
                  <a:lnTo>
                    <a:pt x="20640" y="33341"/>
                  </a:lnTo>
                  <a:lnTo>
                    <a:pt x="20640" y="30166"/>
                  </a:lnTo>
                  <a:close/>
                  <a:moveTo>
                    <a:pt x="38104" y="30166"/>
                  </a:moveTo>
                  <a:lnTo>
                    <a:pt x="38104" y="33341"/>
                  </a:lnTo>
                  <a:lnTo>
                    <a:pt x="32537" y="33341"/>
                  </a:lnTo>
                  <a:lnTo>
                    <a:pt x="32537" y="30166"/>
                  </a:lnTo>
                  <a:close/>
                  <a:moveTo>
                    <a:pt x="7135" y="34929"/>
                  </a:moveTo>
                  <a:lnTo>
                    <a:pt x="7135" y="38104"/>
                  </a:lnTo>
                  <a:lnTo>
                    <a:pt x="1588" y="38104"/>
                  </a:lnTo>
                  <a:lnTo>
                    <a:pt x="1588" y="34929"/>
                  </a:lnTo>
                  <a:close/>
                  <a:moveTo>
                    <a:pt x="38104" y="34929"/>
                  </a:moveTo>
                  <a:lnTo>
                    <a:pt x="38104" y="38104"/>
                  </a:lnTo>
                  <a:lnTo>
                    <a:pt x="32537" y="38104"/>
                  </a:lnTo>
                  <a:lnTo>
                    <a:pt x="32537" y="34929"/>
                  </a:lnTo>
                  <a:close/>
                  <a:moveTo>
                    <a:pt x="7135" y="39692"/>
                  </a:moveTo>
                  <a:lnTo>
                    <a:pt x="7135" y="42867"/>
                  </a:lnTo>
                  <a:lnTo>
                    <a:pt x="1588" y="42867"/>
                  </a:lnTo>
                  <a:lnTo>
                    <a:pt x="1588" y="39692"/>
                  </a:lnTo>
                  <a:close/>
                  <a:moveTo>
                    <a:pt x="23816" y="39692"/>
                  </a:moveTo>
                  <a:lnTo>
                    <a:pt x="23816" y="42867"/>
                  </a:lnTo>
                  <a:lnTo>
                    <a:pt x="15877" y="42867"/>
                  </a:lnTo>
                  <a:lnTo>
                    <a:pt x="15877" y="39692"/>
                  </a:lnTo>
                  <a:close/>
                  <a:moveTo>
                    <a:pt x="30949" y="3980"/>
                  </a:moveTo>
                  <a:lnTo>
                    <a:pt x="30949" y="23815"/>
                  </a:lnTo>
                  <a:lnTo>
                    <a:pt x="30949" y="25403"/>
                  </a:lnTo>
                  <a:lnTo>
                    <a:pt x="30949" y="28578"/>
                  </a:lnTo>
                  <a:lnTo>
                    <a:pt x="30949" y="30166"/>
                  </a:lnTo>
                  <a:lnTo>
                    <a:pt x="30949" y="33341"/>
                  </a:lnTo>
                  <a:lnTo>
                    <a:pt x="30949" y="34929"/>
                  </a:lnTo>
                  <a:lnTo>
                    <a:pt x="30949" y="38104"/>
                  </a:lnTo>
                  <a:lnTo>
                    <a:pt x="30949" y="39692"/>
                  </a:lnTo>
                  <a:lnTo>
                    <a:pt x="30949" y="42867"/>
                  </a:lnTo>
                  <a:lnTo>
                    <a:pt x="25403" y="42867"/>
                  </a:lnTo>
                  <a:lnTo>
                    <a:pt x="25403" y="39692"/>
                  </a:lnTo>
                  <a:lnTo>
                    <a:pt x="25403" y="38909"/>
                  </a:lnTo>
                  <a:lnTo>
                    <a:pt x="25382" y="38739"/>
                  </a:lnTo>
                  <a:lnTo>
                    <a:pt x="25255" y="38443"/>
                  </a:lnTo>
                  <a:lnTo>
                    <a:pt x="25043" y="38231"/>
                  </a:lnTo>
                  <a:lnTo>
                    <a:pt x="24768" y="38125"/>
                  </a:lnTo>
                  <a:lnTo>
                    <a:pt x="24599" y="38104"/>
                  </a:lnTo>
                  <a:lnTo>
                    <a:pt x="15073" y="38104"/>
                  </a:lnTo>
                  <a:lnTo>
                    <a:pt x="14925" y="38125"/>
                  </a:lnTo>
                  <a:lnTo>
                    <a:pt x="14628" y="38231"/>
                  </a:lnTo>
                  <a:lnTo>
                    <a:pt x="14417" y="38443"/>
                  </a:lnTo>
                  <a:lnTo>
                    <a:pt x="14290" y="38739"/>
                  </a:lnTo>
                  <a:lnTo>
                    <a:pt x="14290" y="38909"/>
                  </a:lnTo>
                  <a:lnTo>
                    <a:pt x="14290" y="39692"/>
                  </a:lnTo>
                  <a:lnTo>
                    <a:pt x="14290" y="42867"/>
                  </a:lnTo>
                  <a:lnTo>
                    <a:pt x="8722" y="42867"/>
                  </a:lnTo>
                  <a:lnTo>
                    <a:pt x="8722" y="39692"/>
                  </a:lnTo>
                  <a:lnTo>
                    <a:pt x="8722" y="38104"/>
                  </a:lnTo>
                  <a:lnTo>
                    <a:pt x="8722" y="34929"/>
                  </a:lnTo>
                  <a:lnTo>
                    <a:pt x="8722" y="33341"/>
                  </a:lnTo>
                  <a:lnTo>
                    <a:pt x="8722" y="30166"/>
                  </a:lnTo>
                  <a:lnTo>
                    <a:pt x="8722" y="28578"/>
                  </a:lnTo>
                  <a:lnTo>
                    <a:pt x="8722" y="25403"/>
                  </a:lnTo>
                  <a:lnTo>
                    <a:pt x="8722" y="23815"/>
                  </a:lnTo>
                  <a:lnTo>
                    <a:pt x="8722" y="3980"/>
                  </a:lnTo>
                  <a:lnTo>
                    <a:pt x="14290" y="3980"/>
                  </a:lnTo>
                  <a:lnTo>
                    <a:pt x="14290" y="10331"/>
                  </a:lnTo>
                  <a:lnTo>
                    <a:pt x="14290" y="15094"/>
                  </a:lnTo>
                  <a:lnTo>
                    <a:pt x="14290" y="23815"/>
                  </a:lnTo>
                  <a:lnTo>
                    <a:pt x="14290" y="25403"/>
                  </a:lnTo>
                  <a:lnTo>
                    <a:pt x="14290" y="28578"/>
                  </a:lnTo>
                  <a:lnTo>
                    <a:pt x="14290" y="30166"/>
                  </a:lnTo>
                  <a:lnTo>
                    <a:pt x="14290" y="33341"/>
                  </a:lnTo>
                  <a:lnTo>
                    <a:pt x="14290" y="34146"/>
                  </a:lnTo>
                  <a:lnTo>
                    <a:pt x="14290" y="34294"/>
                  </a:lnTo>
                  <a:lnTo>
                    <a:pt x="14417" y="34590"/>
                  </a:lnTo>
                  <a:lnTo>
                    <a:pt x="14628" y="34802"/>
                  </a:lnTo>
                  <a:lnTo>
                    <a:pt x="14925" y="34908"/>
                  </a:lnTo>
                  <a:lnTo>
                    <a:pt x="15073" y="34929"/>
                  </a:lnTo>
                  <a:lnTo>
                    <a:pt x="24599" y="34929"/>
                  </a:lnTo>
                  <a:lnTo>
                    <a:pt x="24768" y="34908"/>
                  </a:lnTo>
                  <a:lnTo>
                    <a:pt x="25043" y="34802"/>
                  </a:lnTo>
                  <a:lnTo>
                    <a:pt x="25255" y="34590"/>
                  </a:lnTo>
                  <a:lnTo>
                    <a:pt x="25382" y="34294"/>
                  </a:lnTo>
                  <a:lnTo>
                    <a:pt x="25403" y="34146"/>
                  </a:lnTo>
                  <a:lnTo>
                    <a:pt x="25403" y="33341"/>
                  </a:lnTo>
                  <a:lnTo>
                    <a:pt x="25403" y="30166"/>
                  </a:lnTo>
                  <a:lnTo>
                    <a:pt x="25403" y="28578"/>
                  </a:lnTo>
                  <a:lnTo>
                    <a:pt x="25403" y="25403"/>
                  </a:lnTo>
                  <a:lnTo>
                    <a:pt x="25403" y="23815"/>
                  </a:lnTo>
                  <a:lnTo>
                    <a:pt x="25403" y="10331"/>
                  </a:lnTo>
                  <a:lnTo>
                    <a:pt x="25403" y="3980"/>
                  </a:lnTo>
                  <a:close/>
                  <a:moveTo>
                    <a:pt x="38104" y="39692"/>
                  </a:moveTo>
                  <a:lnTo>
                    <a:pt x="38104" y="42867"/>
                  </a:lnTo>
                  <a:lnTo>
                    <a:pt x="32537" y="42867"/>
                  </a:lnTo>
                  <a:lnTo>
                    <a:pt x="32537" y="39692"/>
                  </a:lnTo>
                  <a:close/>
                  <a:moveTo>
                    <a:pt x="15073" y="0"/>
                  </a:moveTo>
                  <a:lnTo>
                    <a:pt x="14925" y="22"/>
                  </a:lnTo>
                  <a:lnTo>
                    <a:pt x="14628" y="127"/>
                  </a:lnTo>
                  <a:lnTo>
                    <a:pt x="14417" y="339"/>
                  </a:lnTo>
                  <a:lnTo>
                    <a:pt x="14290" y="635"/>
                  </a:lnTo>
                  <a:lnTo>
                    <a:pt x="14290" y="805"/>
                  </a:lnTo>
                  <a:lnTo>
                    <a:pt x="14290" y="2392"/>
                  </a:lnTo>
                  <a:lnTo>
                    <a:pt x="7770" y="2392"/>
                  </a:lnTo>
                  <a:lnTo>
                    <a:pt x="7495" y="2519"/>
                  </a:lnTo>
                  <a:lnTo>
                    <a:pt x="7262" y="2731"/>
                  </a:lnTo>
                  <a:lnTo>
                    <a:pt x="7156" y="3006"/>
                  </a:lnTo>
                  <a:lnTo>
                    <a:pt x="7135" y="3176"/>
                  </a:lnTo>
                  <a:lnTo>
                    <a:pt x="7135" y="23815"/>
                  </a:lnTo>
                  <a:lnTo>
                    <a:pt x="784" y="23815"/>
                  </a:lnTo>
                  <a:lnTo>
                    <a:pt x="636" y="23836"/>
                  </a:lnTo>
                  <a:lnTo>
                    <a:pt x="339" y="23942"/>
                  </a:lnTo>
                  <a:lnTo>
                    <a:pt x="128" y="24154"/>
                  </a:lnTo>
                  <a:lnTo>
                    <a:pt x="1" y="24450"/>
                  </a:lnTo>
                  <a:lnTo>
                    <a:pt x="1" y="24620"/>
                  </a:lnTo>
                  <a:lnTo>
                    <a:pt x="1" y="43672"/>
                  </a:lnTo>
                  <a:lnTo>
                    <a:pt x="1" y="43820"/>
                  </a:lnTo>
                  <a:lnTo>
                    <a:pt x="128" y="44116"/>
                  </a:lnTo>
                  <a:lnTo>
                    <a:pt x="339" y="44328"/>
                  </a:lnTo>
                  <a:lnTo>
                    <a:pt x="636" y="44434"/>
                  </a:lnTo>
                  <a:lnTo>
                    <a:pt x="784" y="44455"/>
                  </a:lnTo>
                  <a:lnTo>
                    <a:pt x="38888" y="44455"/>
                  </a:lnTo>
                  <a:lnTo>
                    <a:pt x="39057" y="44434"/>
                  </a:lnTo>
                  <a:lnTo>
                    <a:pt x="39332" y="44328"/>
                  </a:lnTo>
                  <a:lnTo>
                    <a:pt x="39544" y="44116"/>
                  </a:lnTo>
                  <a:lnTo>
                    <a:pt x="39671" y="43820"/>
                  </a:lnTo>
                  <a:lnTo>
                    <a:pt x="39692" y="43672"/>
                  </a:lnTo>
                  <a:lnTo>
                    <a:pt x="39692" y="24620"/>
                  </a:lnTo>
                  <a:lnTo>
                    <a:pt x="39671" y="24450"/>
                  </a:lnTo>
                  <a:lnTo>
                    <a:pt x="39544" y="24154"/>
                  </a:lnTo>
                  <a:lnTo>
                    <a:pt x="39332" y="23942"/>
                  </a:lnTo>
                  <a:lnTo>
                    <a:pt x="39057" y="23836"/>
                  </a:lnTo>
                  <a:lnTo>
                    <a:pt x="38888" y="23815"/>
                  </a:lnTo>
                  <a:lnTo>
                    <a:pt x="32537" y="23815"/>
                  </a:lnTo>
                  <a:lnTo>
                    <a:pt x="32537" y="3176"/>
                  </a:lnTo>
                  <a:lnTo>
                    <a:pt x="32516" y="3006"/>
                  </a:lnTo>
                  <a:lnTo>
                    <a:pt x="32410" y="2731"/>
                  </a:lnTo>
                  <a:lnTo>
                    <a:pt x="32198" y="2519"/>
                  </a:lnTo>
                  <a:lnTo>
                    <a:pt x="31902" y="2392"/>
                  </a:lnTo>
                  <a:lnTo>
                    <a:pt x="25403" y="2392"/>
                  </a:lnTo>
                  <a:lnTo>
                    <a:pt x="25403" y="805"/>
                  </a:lnTo>
                  <a:lnTo>
                    <a:pt x="25382" y="635"/>
                  </a:lnTo>
                  <a:lnTo>
                    <a:pt x="25255" y="339"/>
                  </a:lnTo>
                  <a:lnTo>
                    <a:pt x="25043" y="127"/>
                  </a:lnTo>
                  <a:lnTo>
                    <a:pt x="24768" y="22"/>
                  </a:lnTo>
                  <a:lnTo>
                    <a:pt x="2459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6"/>
            <p:cNvSpPr/>
            <p:nvPr/>
          </p:nvSpPr>
          <p:spPr>
            <a:xfrm>
              <a:off x="4445300" y="2361875"/>
              <a:ext cx="158800" cy="158800"/>
            </a:xfrm>
            <a:custGeom>
              <a:avLst/>
              <a:gdLst/>
              <a:ahLst/>
              <a:cxnLst/>
              <a:rect l="l" t="t" r="r" b="b"/>
              <a:pathLst>
                <a:path w="6352" h="6352" extrusionOk="0">
                  <a:moveTo>
                    <a:pt x="3028" y="0"/>
                  </a:moveTo>
                  <a:lnTo>
                    <a:pt x="2731" y="127"/>
                  </a:lnTo>
                  <a:lnTo>
                    <a:pt x="2520" y="339"/>
                  </a:lnTo>
                  <a:lnTo>
                    <a:pt x="2393" y="614"/>
                  </a:lnTo>
                  <a:lnTo>
                    <a:pt x="2393" y="784"/>
                  </a:lnTo>
                  <a:lnTo>
                    <a:pt x="2393" y="1588"/>
                  </a:lnTo>
                  <a:lnTo>
                    <a:pt x="2393" y="2371"/>
                  </a:lnTo>
                  <a:lnTo>
                    <a:pt x="805" y="2371"/>
                  </a:lnTo>
                  <a:lnTo>
                    <a:pt x="636" y="2392"/>
                  </a:lnTo>
                  <a:lnTo>
                    <a:pt x="360" y="2498"/>
                  </a:lnTo>
                  <a:lnTo>
                    <a:pt x="128" y="2710"/>
                  </a:lnTo>
                  <a:lnTo>
                    <a:pt x="22" y="3006"/>
                  </a:lnTo>
                  <a:lnTo>
                    <a:pt x="1" y="3176"/>
                  </a:lnTo>
                  <a:lnTo>
                    <a:pt x="22" y="3324"/>
                  </a:lnTo>
                  <a:lnTo>
                    <a:pt x="128" y="3620"/>
                  </a:lnTo>
                  <a:lnTo>
                    <a:pt x="360" y="3832"/>
                  </a:lnTo>
                  <a:lnTo>
                    <a:pt x="636" y="3938"/>
                  </a:lnTo>
                  <a:lnTo>
                    <a:pt x="805" y="3959"/>
                  </a:lnTo>
                  <a:lnTo>
                    <a:pt x="2393" y="3959"/>
                  </a:lnTo>
                  <a:lnTo>
                    <a:pt x="2393" y="5547"/>
                  </a:lnTo>
                  <a:lnTo>
                    <a:pt x="2393" y="5716"/>
                  </a:lnTo>
                  <a:lnTo>
                    <a:pt x="2520" y="5991"/>
                  </a:lnTo>
                  <a:lnTo>
                    <a:pt x="2731" y="6203"/>
                  </a:lnTo>
                  <a:lnTo>
                    <a:pt x="3028" y="6330"/>
                  </a:lnTo>
                  <a:lnTo>
                    <a:pt x="3176" y="6351"/>
                  </a:lnTo>
                  <a:lnTo>
                    <a:pt x="3345" y="6330"/>
                  </a:lnTo>
                  <a:lnTo>
                    <a:pt x="3620" y="6203"/>
                  </a:lnTo>
                  <a:lnTo>
                    <a:pt x="3832" y="5991"/>
                  </a:lnTo>
                  <a:lnTo>
                    <a:pt x="3959" y="5716"/>
                  </a:lnTo>
                  <a:lnTo>
                    <a:pt x="3980" y="5547"/>
                  </a:lnTo>
                  <a:lnTo>
                    <a:pt x="3980" y="3959"/>
                  </a:lnTo>
                  <a:lnTo>
                    <a:pt x="5568" y="3959"/>
                  </a:lnTo>
                  <a:lnTo>
                    <a:pt x="5716" y="3938"/>
                  </a:lnTo>
                  <a:lnTo>
                    <a:pt x="6012" y="3832"/>
                  </a:lnTo>
                  <a:lnTo>
                    <a:pt x="6224" y="3620"/>
                  </a:lnTo>
                  <a:lnTo>
                    <a:pt x="6330" y="3324"/>
                  </a:lnTo>
                  <a:lnTo>
                    <a:pt x="6351" y="3176"/>
                  </a:lnTo>
                  <a:lnTo>
                    <a:pt x="6330" y="3006"/>
                  </a:lnTo>
                  <a:lnTo>
                    <a:pt x="6224" y="2710"/>
                  </a:lnTo>
                  <a:lnTo>
                    <a:pt x="6012" y="2498"/>
                  </a:lnTo>
                  <a:lnTo>
                    <a:pt x="5716" y="2392"/>
                  </a:lnTo>
                  <a:lnTo>
                    <a:pt x="5568" y="2371"/>
                  </a:lnTo>
                  <a:lnTo>
                    <a:pt x="3980" y="2371"/>
                  </a:lnTo>
                  <a:lnTo>
                    <a:pt x="3980" y="1588"/>
                  </a:lnTo>
                  <a:lnTo>
                    <a:pt x="3980" y="784"/>
                  </a:lnTo>
                  <a:lnTo>
                    <a:pt x="3959" y="614"/>
                  </a:lnTo>
                  <a:lnTo>
                    <a:pt x="3832" y="339"/>
                  </a:lnTo>
                  <a:lnTo>
                    <a:pt x="3620" y="127"/>
                  </a:lnTo>
                  <a:lnTo>
                    <a:pt x="334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82" name="Google Shape;382;p46"/>
          <p:cNvGrpSpPr/>
          <p:nvPr/>
        </p:nvGrpSpPr>
        <p:grpSpPr>
          <a:xfrm>
            <a:off x="11124210" y="2430442"/>
            <a:ext cx="467453" cy="466777"/>
            <a:chOff x="4233075" y="2295200"/>
            <a:chExt cx="1111925" cy="1111375"/>
          </a:xfrm>
        </p:grpSpPr>
        <p:sp>
          <p:nvSpPr>
            <p:cNvPr id="383" name="Google Shape;383;p46"/>
            <p:cNvSpPr/>
            <p:nvPr/>
          </p:nvSpPr>
          <p:spPr>
            <a:xfrm>
              <a:off x="4352700" y="2712225"/>
              <a:ext cx="99500" cy="39700"/>
            </a:xfrm>
            <a:custGeom>
              <a:avLst/>
              <a:gdLst/>
              <a:ahLst/>
              <a:cxnLst/>
              <a:rect l="l" t="t" r="r" b="b"/>
              <a:pathLst>
                <a:path w="3980" h="1588" extrusionOk="0">
                  <a:moveTo>
                    <a:pt x="804" y="0"/>
                  </a:moveTo>
                  <a:lnTo>
                    <a:pt x="635" y="21"/>
                  </a:lnTo>
                  <a:lnTo>
                    <a:pt x="339" y="127"/>
                  </a:lnTo>
                  <a:lnTo>
                    <a:pt x="127" y="339"/>
                  </a:lnTo>
                  <a:lnTo>
                    <a:pt x="21" y="635"/>
                  </a:lnTo>
                  <a:lnTo>
                    <a:pt x="0" y="805"/>
                  </a:lnTo>
                  <a:lnTo>
                    <a:pt x="21" y="953"/>
                  </a:lnTo>
                  <a:lnTo>
                    <a:pt x="127" y="1249"/>
                  </a:lnTo>
                  <a:lnTo>
                    <a:pt x="339" y="1461"/>
                  </a:lnTo>
                  <a:lnTo>
                    <a:pt x="635" y="1567"/>
                  </a:lnTo>
                  <a:lnTo>
                    <a:pt x="804" y="1588"/>
                  </a:lnTo>
                  <a:lnTo>
                    <a:pt x="3175" y="1588"/>
                  </a:lnTo>
                  <a:lnTo>
                    <a:pt x="3345" y="1567"/>
                  </a:lnTo>
                  <a:lnTo>
                    <a:pt x="3620" y="1461"/>
                  </a:lnTo>
                  <a:lnTo>
                    <a:pt x="3832" y="1249"/>
                  </a:lnTo>
                  <a:lnTo>
                    <a:pt x="3959" y="953"/>
                  </a:lnTo>
                  <a:lnTo>
                    <a:pt x="3980" y="805"/>
                  </a:lnTo>
                  <a:lnTo>
                    <a:pt x="3959" y="635"/>
                  </a:lnTo>
                  <a:lnTo>
                    <a:pt x="3832" y="339"/>
                  </a:lnTo>
                  <a:lnTo>
                    <a:pt x="3620" y="127"/>
                  </a:lnTo>
                  <a:lnTo>
                    <a:pt x="3345" y="21"/>
                  </a:lnTo>
                  <a:lnTo>
                    <a:pt x="31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4" name="Google Shape;384;p46"/>
            <p:cNvSpPr/>
            <p:nvPr/>
          </p:nvSpPr>
          <p:spPr>
            <a:xfrm>
              <a:off x="4531575" y="2712225"/>
              <a:ext cx="456200" cy="39700"/>
            </a:xfrm>
            <a:custGeom>
              <a:avLst/>
              <a:gdLst/>
              <a:ahLst/>
              <a:cxnLst/>
              <a:rect l="l" t="t" r="r" b="b"/>
              <a:pathLst>
                <a:path w="18248" h="1588" extrusionOk="0">
                  <a:moveTo>
                    <a:pt x="783" y="0"/>
                  </a:moveTo>
                  <a:lnTo>
                    <a:pt x="614" y="21"/>
                  </a:lnTo>
                  <a:lnTo>
                    <a:pt x="339" y="127"/>
                  </a:lnTo>
                  <a:lnTo>
                    <a:pt x="127" y="339"/>
                  </a:lnTo>
                  <a:lnTo>
                    <a:pt x="0" y="635"/>
                  </a:lnTo>
                  <a:lnTo>
                    <a:pt x="0" y="805"/>
                  </a:lnTo>
                  <a:lnTo>
                    <a:pt x="0" y="953"/>
                  </a:lnTo>
                  <a:lnTo>
                    <a:pt x="127" y="1249"/>
                  </a:lnTo>
                  <a:lnTo>
                    <a:pt x="339" y="1461"/>
                  </a:lnTo>
                  <a:lnTo>
                    <a:pt x="614" y="1567"/>
                  </a:lnTo>
                  <a:lnTo>
                    <a:pt x="783" y="1588"/>
                  </a:lnTo>
                  <a:lnTo>
                    <a:pt x="17464" y="1588"/>
                  </a:lnTo>
                  <a:lnTo>
                    <a:pt x="17612" y="1567"/>
                  </a:lnTo>
                  <a:lnTo>
                    <a:pt x="17909" y="1461"/>
                  </a:lnTo>
                  <a:lnTo>
                    <a:pt x="18121" y="1249"/>
                  </a:lnTo>
                  <a:lnTo>
                    <a:pt x="18226" y="953"/>
                  </a:lnTo>
                  <a:lnTo>
                    <a:pt x="18248" y="805"/>
                  </a:lnTo>
                  <a:lnTo>
                    <a:pt x="18226" y="635"/>
                  </a:lnTo>
                  <a:lnTo>
                    <a:pt x="18121" y="339"/>
                  </a:lnTo>
                  <a:lnTo>
                    <a:pt x="17909" y="127"/>
                  </a:lnTo>
                  <a:lnTo>
                    <a:pt x="17612" y="21"/>
                  </a:lnTo>
                  <a:lnTo>
                    <a:pt x="1746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5" name="Google Shape;385;p46"/>
            <p:cNvSpPr/>
            <p:nvPr/>
          </p:nvSpPr>
          <p:spPr>
            <a:xfrm>
              <a:off x="4352700" y="2831300"/>
              <a:ext cx="99500" cy="39700"/>
            </a:xfrm>
            <a:custGeom>
              <a:avLst/>
              <a:gdLst/>
              <a:ahLst/>
              <a:cxnLst/>
              <a:rect l="l" t="t" r="r" b="b"/>
              <a:pathLst>
                <a:path w="3980" h="1588" extrusionOk="0">
                  <a:moveTo>
                    <a:pt x="804" y="0"/>
                  </a:moveTo>
                  <a:lnTo>
                    <a:pt x="635" y="21"/>
                  </a:lnTo>
                  <a:lnTo>
                    <a:pt x="339" y="127"/>
                  </a:lnTo>
                  <a:lnTo>
                    <a:pt x="127" y="339"/>
                  </a:lnTo>
                  <a:lnTo>
                    <a:pt x="21" y="635"/>
                  </a:lnTo>
                  <a:lnTo>
                    <a:pt x="0" y="805"/>
                  </a:lnTo>
                  <a:lnTo>
                    <a:pt x="21" y="953"/>
                  </a:lnTo>
                  <a:lnTo>
                    <a:pt x="127" y="1249"/>
                  </a:lnTo>
                  <a:lnTo>
                    <a:pt x="339" y="1461"/>
                  </a:lnTo>
                  <a:lnTo>
                    <a:pt x="635" y="1567"/>
                  </a:lnTo>
                  <a:lnTo>
                    <a:pt x="804" y="1588"/>
                  </a:lnTo>
                  <a:lnTo>
                    <a:pt x="3175" y="1588"/>
                  </a:lnTo>
                  <a:lnTo>
                    <a:pt x="3345" y="1567"/>
                  </a:lnTo>
                  <a:lnTo>
                    <a:pt x="3620" y="1461"/>
                  </a:lnTo>
                  <a:lnTo>
                    <a:pt x="3832" y="1249"/>
                  </a:lnTo>
                  <a:lnTo>
                    <a:pt x="3959" y="953"/>
                  </a:lnTo>
                  <a:lnTo>
                    <a:pt x="3980" y="805"/>
                  </a:lnTo>
                  <a:lnTo>
                    <a:pt x="3959" y="635"/>
                  </a:lnTo>
                  <a:lnTo>
                    <a:pt x="3832" y="339"/>
                  </a:lnTo>
                  <a:lnTo>
                    <a:pt x="3620" y="127"/>
                  </a:lnTo>
                  <a:lnTo>
                    <a:pt x="3345" y="21"/>
                  </a:lnTo>
                  <a:lnTo>
                    <a:pt x="31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6" name="Google Shape;386;p46"/>
            <p:cNvSpPr/>
            <p:nvPr/>
          </p:nvSpPr>
          <p:spPr>
            <a:xfrm>
              <a:off x="4352700" y="2950375"/>
              <a:ext cx="99500" cy="39700"/>
            </a:xfrm>
            <a:custGeom>
              <a:avLst/>
              <a:gdLst/>
              <a:ahLst/>
              <a:cxnLst/>
              <a:rect l="l" t="t" r="r" b="b"/>
              <a:pathLst>
                <a:path w="3980" h="1588" extrusionOk="0">
                  <a:moveTo>
                    <a:pt x="804" y="0"/>
                  </a:moveTo>
                  <a:lnTo>
                    <a:pt x="635" y="21"/>
                  </a:lnTo>
                  <a:lnTo>
                    <a:pt x="339" y="127"/>
                  </a:lnTo>
                  <a:lnTo>
                    <a:pt x="127" y="339"/>
                  </a:lnTo>
                  <a:lnTo>
                    <a:pt x="21" y="635"/>
                  </a:lnTo>
                  <a:lnTo>
                    <a:pt x="0" y="805"/>
                  </a:lnTo>
                  <a:lnTo>
                    <a:pt x="21" y="953"/>
                  </a:lnTo>
                  <a:lnTo>
                    <a:pt x="127" y="1249"/>
                  </a:lnTo>
                  <a:lnTo>
                    <a:pt x="339" y="1461"/>
                  </a:lnTo>
                  <a:lnTo>
                    <a:pt x="635" y="1567"/>
                  </a:lnTo>
                  <a:lnTo>
                    <a:pt x="804" y="1588"/>
                  </a:lnTo>
                  <a:lnTo>
                    <a:pt x="3175" y="1588"/>
                  </a:lnTo>
                  <a:lnTo>
                    <a:pt x="3345" y="1567"/>
                  </a:lnTo>
                  <a:lnTo>
                    <a:pt x="3620" y="1461"/>
                  </a:lnTo>
                  <a:lnTo>
                    <a:pt x="3832" y="1249"/>
                  </a:lnTo>
                  <a:lnTo>
                    <a:pt x="3959" y="953"/>
                  </a:lnTo>
                  <a:lnTo>
                    <a:pt x="3980" y="805"/>
                  </a:lnTo>
                  <a:lnTo>
                    <a:pt x="3959" y="635"/>
                  </a:lnTo>
                  <a:lnTo>
                    <a:pt x="3832" y="339"/>
                  </a:lnTo>
                  <a:lnTo>
                    <a:pt x="3620" y="127"/>
                  </a:lnTo>
                  <a:lnTo>
                    <a:pt x="3345" y="21"/>
                  </a:lnTo>
                  <a:lnTo>
                    <a:pt x="31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7" name="Google Shape;387;p46"/>
            <p:cNvSpPr/>
            <p:nvPr/>
          </p:nvSpPr>
          <p:spPr>
            <a:xfrm>
              <a:off x="4352700" y="3069450"/>
              <a:ext cx="99500" cy="39700"/>
            </a:xfrm>
            <a:custGeom>
              <a:avLst/>
              <a:gdLst/>
              <a:ahLst/>
              <a:cxnLst/>
              <a:rect l="l" t="t" r="r" b="b"/>
              <a:pathLst>
                <a:path w="3980" h="1588" extrusionOk="0">
                  <a:moveTo>
                    <a:pt x="804" y="0"/>
                  </a:moveTo>
                  <a:lnTo>
                    <a:pt x="635" y="21"/>
                  </a:lnTo>
                  <a:lnTo>
                    <a:pt x="339" y="127"/>
                  </a:lnTo>
                  <a:lnTo>
                    <a:pt x="127" y="339"/>
                  </a:lnTo>
                  <a:lnTo>
                    <a:pt x="21" y="635"/>
                  </a:lnTo>
                  <a:lnTo>
                    <a:pt x="0" y="805"/>
                  </a:lnTo>
                  <a:lnTo>
                    <a:pt x="21" y="953"/>
                  </a:lnTo>
                  <a:lnTo>
                    <a:pt x="127" y="1249"/>
                  </a:lnTo>
                  <a:lnTo>
                    <a:pt x="339" y="1461"/>
                  </a:lnTo>
                  <a:lnTo>
                    <a:pt x="635" y="1567"/>
                  </a:lnTo>
                  <a:lnTo>
                    <a:pt x="804" y="1588"/>
                  </a:lnTo>
                  <a:lnTo>
                    <a:pt x="3175" y="1588"/>
                  </a:lnTo>
                  <a:lnTo>
                    <a:pt x="3345" y="1567"/>
                  </a:lnTo>
                  <a:lnTo>
                    <a:pt x="3620" y="1461"/>
                  </a:lnTo>
                  <a:lnTo>
                    <a:pt x="3832" y="1249"/>
                  </a:lnTo>
                  <a:lnTo>
                    <a:pt x="3959" y="953"/>
                  </a:lnTo>
                  <a:lnTo>
                    <a:pt x="3980" y="805"/>
                  </a:lnTo>
                  <a:lnTo>
                    <a:pt x="3959" y="635"/>
                  </a:lnTo>
                  <a:lnTo>
                    <a:pt x="3832" y="339"/>
                  </a:lnTo>
                  <a:lnTo>
                    <a:pt x="3620" y="127"/>
                  </a:lnTo>
                  <a:lnTo>
                    <a:pt x="3345" y="21"/>
                  </a:lnTo>
                  <a:lnTo>
                    <a:pt x="317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8" name="Google Shape;388;p46"/>
            <p:cNvSpPr/>
            <p:nvPr/>
          </p:nvSpPr>
          <p:spPr>
            <a:xfrm>
              <a:off x="4352700" y="3248325"/>
              <a:ext cx="99500" cy="39700"/>
            </a:xfrm>
            <a:custGeom>
              <a:avLst/>
              <a:gdLst/>
              <a:ahLst/>
              <a:cxnLst/>
              <a:rect l="l" t="t" r="r" b="b"/>
              <a:pathLst>
                <a:path w="3980" h="1588" extrusionOk="0">
                  <a:moveTo>
                    <a:pt x="635" y="0"/>
                  </a:moveTo>
                  <a:lnTo>
                    <a:pt x="339" y="127"/>
                  </a:lnTo>
                  <a:lnTo>
                    <a:pt x="127" y="339"/>
                  </a:lnTo>
                  <a:lnTo>
                    <a:pt x="21" y="614"/>
                  </a:lnTo>
                  <a:lnTo>
                    <a:pt x="0" y="783"/>
                  </a:lnTo>
                  <a:lnTo>
                    <a:pt x="21" y="953"/>
                  </a:lnTo>
                  <a:lnTo>
                    <a:pt x="127" y="1228"/>
                  </a:lnTo>
                  <a:lnTo>
                    <a:pt x="339" y="1440"/>
                  </a:lnTo>
                  <a:lnTo>
                    <a:pt x="635" y="1567"/>
                  </a:lnTo>
                  <a:lnTo>
                    <a:pt x="804" y="1588"/>
                  </a:lnTo>
                  <a:lnTo>
                    <a:pt x="3175" y="1588"/>
                  </a:lnTo>
                  <a:lnTo>
                    <a:pt x="3345" y="1567"/>
                  </a:lnTo>
                  <a:lnTo>
                    <a:pt x="3620" y="1440"/>
                  </a:lnTo>
                  <a:lnTo>
                    <a:pt x="3832" y="1228"/>
                  </a:lnTo>
                  <a:lnTo>
                    <a:pt x="3959" y="953"/>
                  </a:lnTo>
                  <a:lnTo>
                    <a:pt x="3980" y="783"/>
                  </a:lnTo>
                  <a:lnTo>
                    <a:pt x="3959" y="614"/>
                  </a:lnTo>
                  <a:lnTo>
                    <a:pt x="3832" y="339"/>
                  </a:lnTo>
                  <a:lnTo>
                    <a:pt x="3620" y="127"/>
                  </a:lnTo>
                  <a:lnTo>
                    <a:pt x="334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89" name="Google Shape;389;p46"/>
            <p:cNvSpPr/>
            <p:nvPr/>
          </p:nvSpPr>
          <p:spPr>
            <a:xfrm>
              <a:off x="4233075" y="2295200"/>
              <a:ext cx="1111925" cy="1111375"/>
            </a:xfrm>
            <a:custGeom>
              <a:avLst/>
              <a:gdLst/>
              <a:ahLst/>
              <a:cxnLst/>
              <a:rect l="l" t="t" r="r" b="b"/>
              <a:pathLst>
                <a:path w="44477" h="44455" extrusionOk="0">
                  <a:moveTo>
                    <a:pt x="25425" y="2710"/>
                  </a:moveTo>
                  <a:lnTo>
                    <a:pt x="32241" y="9547"/>
                  </a:lnTo>
                  <a:lnTo>
                    <a:pt x="25425" y="9547"/>
                  </a:lnTo>
                  <a:lnTo>
                    <a:pt x="25425" y="2710"/>
                  </a:lnTo>
                  <a:close/>
                  <a:moveTo>
                    <a:pt x="34167" y="20661"/>
                  </a:moveTo>
                  <a:lnTo>
                    <a:pt x="35056" y="20682"/>
                  </a:lnTo>
                  <a:lnTo>
                    <a:pt x="36750" y="21021"/>
                  </a:lnTo>
                  <a:lnTo>
                    <a:pt x="38316" y="21698"/>
                  </a:lnTo>
                  <a:lnTo>
                    <a:pt x="39713" y="22630"/>
                  </a:lnTo>
                  <a:lnTo>
                    <a:pt x="40899" y="23815"/>
                  </a:lnTo>
                  <a:lnTo>
                    <a:pt x="41851" y="25212"/>
                  </a:lnTo>
                  <a:lnTo>
                    <a:pt x="42508" y="26779"/>
                  </a:lnTo>
                  <a:lnTo>
                    <a:pt x="42868" y="28493"/>
                  </a:lnTo>
                  <a:lnTo>
                    <a:pt x="42889" y="29382"/>
                  </a:lnTo>
                  <a:lnTo>
                    <a:pt x="42868" y="30272"/>
                  </a:lnTo>
                  <a:lnTo>
                    <a:pt x="42508" y="31986"/>
                  </a:lnTo>
                  <a:lnTo>
                    <a:pt x="41851" y="33553"/>
                  </a:lnTo>
                  <a:lnTo>
                    <a:pt x="40899" y="34950"/>
                  </a:lnTo>
                  <a:lnTo>
                    <a:pt x="39713" y="36135"/>
                  </a:lnTo>
                  <a:lnTo>
                    <a:pt x="38316" y="37067"/>
                  </a:lnTo>
                  <a:lnTo>
                    <a:pt x="36750" y="37744"/>
                  </a:lnTo>
                  <a:lnTo>
                    <a:pt x="35056" y="38083"/>
                  </a:lnTo>
                  <a:lnTo>
                    <a:pt x="34167" y="38125"/>
                  </a:lnTo>
                  <a:lnTo>
                    <a:pt x="33257" y="38083"/>
                  </a:lnTo>
                  <a:lnTo>
                    <a:pt x="31563" y="37744"/>
                  </a:lnTo>
                  <a:lnTo>
                    <a:pt x="29997" y="37067"/>
                  </a:lnTo>
                  <a:lnTo>
                    <a:pt x="28600" y="36135"/>
                  </a:lnTo>
                  <a:lnTo>
                    <a:pt x="27414" y="34950"/>
                  </a:lnTo>
                  <a:lnTo>
                    <a:pt x="26462" y="33553"/>
                  </a:lnTo>
                  <a:lnTo>
                    <a:pt x="25806" y="31986"/>
                  </a:lnTo>
                  <a:lnTo>
                    <a:pt x="25446" y="30272"/>
                  </a:lnTo>
                  <a:lnTo>
                    <a:pt x="25425" y="29382"/>
                  </a:lnTo>
                  <a:lnTo>
                    <a:pt x="25446" y="28493"/>
                  </a:lnTo>
                  <a:lnTo>
                    <a:pt x="25806" y="26779"/>
                  </a:lnTo>
                  <a:lnTo>
                    <a:pt x="26462" y="25212"/>
                  </a:lnTo>
                  <a:lnTo>
                    <a:pt x="27414" y="23815"/>
                  </a:lnTo>
                  <a:lnTo>
                    <a:pt x="28600" y="22630"/>
                  </a:lnTo>
                  <a:lnTo>
                    <a:pt x="29997" y="21698"/>
                  </a:lnTo>
                  <a:lnTo>
                    <a:pt x="31563" y="21021"/>
                  </a:lnTo>
                  <a:lnTo>
                    <a:pt x="33257" y="20682"/>
                  </a:lnTo>
                  <a:lnTo>
                    <a:pt x="34167" y="20661"/>
                  </a:lnTo>
                  <a:close/>
                  <a:moveTo>
                    <a:pt x="23837" y="1609"/>
                  </a:moveTo>
                  <a:lnTo>
                    <a:pt x="23837" y="10331"/>
                  </a:lnTo>
                  <a:lnTo>
                    <a:pt x="23858" y="10500"/>
                  </a:lnTo>
                  <a:lnTo>
                    <a:pt x="23964" y="10775"/>
                  </a:lnTo>
                  <a:lnTo>
                    <a:pt x="24176" y="10987"/>
                  </a:lnTo>
                  <a:lnTo>
                    <a:pt x="24472" y="11114"/>
                  </a:lnTo>
                  <a:lnTo>
                    <a:pt x="24641" y="11135"/>
                  </a:lnTo>
                  <a:lnTo>
                    <a:pt x="33363" y="11135"/>
                  </a:lnTo>
                  <a:lnTo>
                    <a:pt x="33363" y="19094"/>
                  </a:lnTo>
                  <a:lnTo>
                    <a:pt x="32537" y="19179"/>
                  </a:lnTo>
                  <a:lnTo>
                    <a:pt x="30971" y="19539"/>
                  </a:lnTo>
                  <a:lnTo>
                    <a:pt x="29510" y="20153"/>
                  </a:lnTo>
                  <a:lnTo>
                    <a:pt x="28176" y="20957"/>
                  </a:lnTo>
                  <a:lnTo>
                    <a:pt x="27563" y="21444"/>
                  </a:lnTo>
                  <a:lnTo>
                    <a:pt x="12723" y="21444"/>
                  </a:lnTo>
                  <a:lnTo>
                    <a:pt x="12554" y="21465"/>
                  </a:lnTo>
                  <a:lnTo>
                    <a:pt x="12279" y="21571"/>
                  </a:lnTo>
                  <a:lnTo>
                    <a:pt x="12067" y="21783"/>
                  </a:lnTo>
                  <a:lnTo>
                    <a:pt x="11940" y="22079"/>
                  </a:lnTo>
                  <a:lnTo>
                    <a:pt x="11940" y="22249"/>
                  </a:lnTo>
                  <a:lnTo>
                    <a:pt x="11940" y="22397"/>
                  </a:lnTo>
                  <a:lnTo>
                    <a:pt x="12067" y="22693"/>
                  </a:lnTo>
                  <a:lnTo>
                    <a:pt x="12279" y="22905"/>
                  </a:lnTo>
                  <a:lnTo>
                    <a:pt x="12554" y="23011"/>
                  </a:lnTo>
                  <a:lnTo>
                    <a:pt x="12723" y="23032"/>
                  </a:lnTo>
                  <a:lnTo>
                    <a:pt x="26038" y="23032"/>
                  </a:lnTo>
                  <a:lnTo>
                    <a:pt x="25488" y="23752"/>
                  </a:lnTo>
                  <a:lnTo>
                    <a:pt x="24641" y="25339"/>
                  </a:lnTo>
                  <a:lnTo>
                    <a:pt x="24345" y="26207"/>
                  </a:lnTo>
                  <a:lnTo>
                    <a:pt x="12723" y="26207"/>
                  </a:lnTo>
                  <a:lnTo>
                    <a:pt x="12554" y="26228"/>
                  </a:lnTo>
                  <a:lnTo>
                    <a:pt x="12279" y="26334"/>
                  </a:lnTo>
                  <a:lnTo>
                    <a:pt x="12067" y="26546"/>
                  </a:lnTo>
                  <a:lnTo>
                    <a:pt x="11940" y="26842"/>
                  </a:lnTo>
                  <a:lnTo>
                    <a:pt x="11940" y="27012"/>
                  </a:lnTo>
                  <a:lnTo>
                    <a:pt x="11940" y="27160"/>
                  </a:lnTo>
                  <a:lnTo>
                    <a:pt x="12067" y="27456"/>
                  </a:lnTo>
                  <a:lnTo>
                    <a:pt x="12279" y="27668"/>
                  </a:lnTo>
                  <a:lnTo>
                    <a:pt x="12554" y="27774"/>
                  </a:lnTo>
                  <a:lnTo>
                    <a:pt x="12723" y="27795"/>
                  </a:lnTo>
                  <a:lnTo>
                    <a:pt x="23964" y="27795"/>
                  </a:lnTo>
                  <a:lnTo>
                    <a:pt x="23858" y="28599"/>
                  </a:lnTo>
                  <a:lnTo>
                    <a:pt x="23837" y="29382"/>
                  </a:lnTo>
                  <a:lnTo>
                    <a:pt x="23858" y="30187"/>
                  </a:lnTo>
                  <a:lnTo>
                    <a:pt x="23964" y="30970"/>
                  </a:lnTo>
                  <a:lnTo>
                    <a:pt x="12723" y="30970"/>
                  </a:lnTo>
                  <a:lnTo>
                    <a:pt x="12554" y="30991"/>
                  </a:lnTo>
                  <a:lnTo>
                    <a:pt x="12279" y="31097"/>
                  </a:lnTo>
                  <a:lnTo>
                    <a:pt x="12067" y="31309"/>
                  </a:lnTo>
                  <a:lnTo>
                    <a:pt x="11940" y="31605"/>
                  </a:lnTo>
                  <a:lnTo>
                    <a:pt x="11940" y="31775"/>
                  </a:lnTo>
                  <a:lnTo>
                    <a:pt x="11940" y="31923"/>
                  </a:lnTo>
                  <a:lnTo>
                    <a:pt x="12067" y="32219"/>
                  </a:lnTo>
                  <a:lnTo>
                    <a:pt x="12279" y="32431"/>
                  </a:lnTo>
                  <a:lnTo>
                    <a:pt x="12554" y="32537"/>
                  </a:lnTo>
                  <a:lnTo>
                    <a:pt x="12723" y="32558"/>
                  </a:lnTo>
                  <a:lnTo>
                    <a:pt x="24345" y="32558"/>
                  </a:lnTo>
                  <a:lnTo>
                    <a:pt x="24641" y="33426"/>
                  </a:lnTo>
                  <a:lnTo>
                    <a:pt x="25488" y="35013"/>
                  </a:lnTo>
                  <a:lnTo>
                    <a:pt x="26589" y="36432"/>
                  </a:lnTo>
                  <a:lnTo>
                    <a:pt x="27922" y="37617"/>
                  </a:lnTo>
                  <a:lnTo>
                    <a:pt x="28685" y="38125"/>
                  </a:lnTo>
                  <a:lnTo>
                    <a:pt x="24472" y="38125"/>
                  </a:lnTo>
                  <a:lnTo>
                    <a:pt x="24176" y="38252"/>
                  </a:lnTo>
                  <a:lnTo>
                    <a:pt x="23964" y="38464"/>
                  </a:lnTo>
                  <a:lnTo>
                    <a:pt x="23858" y="38739"/>
                  </a:lnTo>
                  <a:lnTo>
                    <a:pt x="23837" y="38908"/>
                  </a:lnTo>
                  <a:lnTo>
                    <a:pt x="23858" y="39078"/>
                  </a:lnTo>
                  <a:lnTo>
                    <a:pt x="23964" y="39353"/>
                  </a:lnTo>
                  <a:lnTo>
                    <a:pt x="24176" y="39565"/>
                  </a:lnTo>
                  <a:lnTo>
                    <a:pt x="24472" y="39692"/>
                  </a:lnTo>
                  <a:lnTo>
                    <a:pt x="24641" y="39713"/>
                  </a:lnTo>
                  <a:lnTo>
                    <a:pt x="29404" y="39713"/>
                  </a:lnTo>
                  <a:lnTo>
                    <a:pt x="29552" y="39692"/>
                  </a:lnTo>
                  <a:lnTo>
                    <a:pt x="29849" y="39565"/>
                  </a:lnTo>
                  <a:lnTo>
                    <a:pt x="30061" y="39353"/>
                  </a:lnTo>
                  <a:lnTo>
                    <a:pt x="30166" y="39078"/>
                  </a:lnTo>
                  <a:lnTo>
                    <a:pt x="30188" y="38908"/>
                  </a:lnTo>
                  <a:lnTo>
                    <a:pt x="30928" y="39205"/>
                  </a:lnTo>
                  <a:lnTo>
                    <a:pt x="32537" y="39586"/>
                  </a:lnTo>
                  <a:lnTo>
                    <a:pt x="33363" y="39670"/>
                  </a:lnTo>
                  <a:lnTo>
                    <a:pt x="33363" y="42888"/>
                  </a:lnTo>
                  <a:lnTo>
                    <a:pt x="1610" y="42888"/>
                  </a:lnTo>
                  <a:lnTo>
                    <a:pt x="1610" y="1609"/>
                  </a:lnTo>
                  <a:close/>
                  <a:moveTo>
                    <a:pt x="784" y="0"/>
                  </a:moveTo>
                  <a:lnTo>
                    <a:pt x="615" y="21"/>
                  </a:lnTo>
                  <a:lnTo>
                    <a:pt x="340" y="148"/>
                  </a:lnTo>
                  <a:lnTo>
                    <a:pt x="128" y="360"/>
                  </a:lnTo>
                  <a:lnTo>
                    <a:pt x="1" y="635"/>
                  </a:lnTo>
                  <a:lnTo>
                    <a:pt x="1" y="805"/>
                  </a:lnTo>
                  <a:lnTo>
                    <a:pt x="1" y="43671"/>
                  </a:lnTo>
                  <a:lnTo>
                    <a:pt x="1" y="43841"/>
                  </a:lnTo>
                  <a:lnTo>
                    <a:pt x="128" y="44116"/>
                  </a:lnTo>
                  <a:lnTo>
                    <a:pt x="340" y="44328"/>
                  </a:lnTo>
                  <a:lnTo>
                    <a:pt x="615" y="44455"/>
                  </a:lnTo>
                  <a:lnTo>
                    <a:pt x="34294" y="44455"/>
                  </a:lnTo>
                  <a:lnTo>
                    <a:pt x="34591" y="44328"/>
                  </a:lnTo>
                  <a:lnTo>
                    <a:pt x="34802" y="44116"/>
                  </a:lnTo>
                  <a:lnTo>
                    <a:pt x="34908" y="43841"/>
                  </a:lnTo>
                  <a:lnTo>
                    <a:pt x="34929" y="43671"/>
                  </a:lnTo>
                  <a:lnTo>
                    <a:pt x="34929" y="39670"/>
                  </a:lnTo>
                  <a:lnTo>
                    <a:pt x="35924" y="39565"/>
                  </a:lnTo>
                  <a:lnTo>
                    <a:pt x="37787" y="39057"/>
                  </a:lnTo>
                  <a:lnTo>
                    <a:pt x="39523" y="38210"/>
                  </a:lnTo>
                  <a:lnTo>
                    <a:pt x="41047" y="37067"/>
                  </a:lnTo>
                  <a:lnTo>
                    <a:pt x="42338" y="35691"/>
                  </a:lnTo>
                  <a:lnTo>
                    <a:pt x="43354" y="34103"/>
                  </a:lnTo>
                  <a:lnTo>
                    <a:pt x="44074" y="32325"/>
                  </a:lnTo>
                  <a:lnTo>
                    <a:pt x="44434" y="30399"/>
                  </a:lnTo>
                  <a:lnTo>
                    <a:pt x="44476" y="29382"/>
                  </a:lnTo>
                  <a:lnTo>
                    <a:pt x="44434" y="28366"/>
                  </a:lnTo>
                  <a:lnTo>
                    <a:pt x="44074" y="26440"/>
                  </a:lnTo>
                  <a:lnTo>
                    <a:pt x="43354" y="24662"/>
                  </a:lnTo>
                  <a:lnTo>
                    <a:pt x="42338" y="23074"/>
                  </a:lnTo>
                  <a:lnTo>
                    <a:pt x="41047" y="21698"/>
                  </a:lnTo>
                  <a:lnTo>
                    <a:pt x="39523" y="20555"/>
                  </a:lnTo>
                  <a:lnTo>
                    <a:pt x="37808" y="19708"/>
                  </a:lnTo>
                  <a:lnTo>
                    <a:pt x="35945" y="19200"/>
                  </a:lnTo>
                  <a:lnTo>
                    <a:pt x="34950" y="19094"/>
                  </a:lnTo>
                  <a:lnTo>
                    <a:pt x="34950" y="10331"/>
                  </a:lnTo>
                  <a:lnTo>
                    <a:pt x="34950" y="10309"/>
                  </a:lnTo>
                  <a:lnTo>
                    <a:pt x="34950" y="10225"/>
                  </a:lnTo>
                  <a:lnTo>
                    <a:pt x="34929" y="10182"/>
                  </a:lnTo>
                  <a:lnTo>
                    <a:pt x="34908" y="10098"/>
                  </a:lnTo>
                  <a:lnTo>
                    <a:pt x="34866" y="10034"/>
                  </a:lnTo>
                  <a:lnTo>
                    <a:pt x="34845" y="10013"/>
                  </a:lnTo>
                  <a:lnTo>
                    <a:pt x="34823" y="9971"/>
                  </a:lnTo>
                  <a:lnTo>
                    <a:pt x="34781" y="9907"/>
                  </a:lnTo>
                  <a:lnTo>
                    <a:pt x="34760" y="9886"/>
                  </a:lnTo>
                  <a:lnTo>
                    <a:pt x="34718" y="9822"/>
                  </a:lnTo>
                  <a:lnTo>
                    <a:pt x="34675" y="9780"/>
                  </a:lnTo>
                  <a:lnTo>
                    <a:pt x="25149" y="254"/>
                  </a:lnTo>
                  <a:lnTo>
                    <a:pt x="25107" y="212"/>
                  </a:lnTo>
                  <a:lnTo>
                    <a:pt x="25044" y="169"/>
                  </a:lnTo>
                  <a:lnTo>
                    <a:pt x="25022" y="148"/>
                  </a:lnTo>
                  <a:lnTo>
                    <a:pt x="24980" y="106"/>
                  </a:lnTo>
                  <a:lnTo>
                    <a:pt x="24917" y="85"/>
                  </a:lnTo>
                  <a:lnTo>
                    <a:pt x="24895" y="64"/>
                  </a:lnTo>
                  <a:lnTo>
                    <a:pt x="24768" y="21"/>
                  </a:lnTo>
                  <a:lnTo>
                    <a:pt x="2459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90" name="Google Shape;390;p46"/>
            <p:cNvSpPr/>
            <p:nvPr/>
          </p:nvSpPr>
          <p:spPr>
            <a:xfrm>
              <a:off x="4352700" y="2414800"/>
              <a:ext cx="396925" cy="158775"/>
            </a:xfrm>
            <a:custGeom>
              <a:avLst/>
              <a:gdLst/>
              <a:ahLst/>
              <a:cxnLst/>
              <a:rect l="l" t="t" r="r" b="b"/>
              <a:pathLst>
                <a:path w="15877" h="6351" extrusionOk="0">
                  <a:moveTo>
                    <a:pt x="14289" y="1588"/>
                  </a:moveTo>
                  <a:lnTo>
                    <a:pt x="14289" y="4763"/>
                  </a:lnTo>
                  <a:lnTo>
                    <a:pt x="1588" y="4763"/>
                  </a:lnTo>
                  <a:lnTo>
                    <a:pt x="1588" y="1588"/>
                  </a:lnTo>
                  <a:close/>
                  <a:moveTo>
                    <a:pt x="635" y="0"/>
                  </a:moveTo>
                  <a:lnTo>
                    <a:pt x="339" y="127"/>
                  </a:lnTo>
                  <a:lnTo>
                    <a:pt x="127" y="339"/>
                  </a:lnTo>
                  <a:lnTo>
                    <a:pt x="21" y="614"/>
                  </a:lnTo>
                  <a:lnTo>
                    <a:pt x="0" y="784"/>
                  </a:lnTo>
                  <a:lnTo>
                    <a:pt x="0" y="5547"/>
                  </a:lnTo>
                  <a:lnTo>
                    <a:pt x="21" y="5716"/>
                  </a:lnTo>
                  <a:lnTo>
                    <a:pt x="127" y="5991"/>
                  </a:lnTo>
                  <a:lnTo>
                    <a:pt x="339" y="6203"/>
                  </a:lnTo>
                  <a:lnTo>
                    <a:pt x="635" y="6330"/>
                  </a:lnTo>
                  <a:lnTo>
                    <a:pt x="804" y="6351"/>
                  </a:lnTo>
                  <a:lnTo>
                    <a:pt x="15093" y="6351"/>
                  </a:lnTo>
                  <a:lnTo>
                    <a:pt x="15242" y="6330"/>
                  </a:lnTo>
                  <a:lnTo>
                    <a:pt x="15538" y="6203"/>
                  </a:lnTo>
                  <a:lnTo>
                    <a:pt x="15750" y="5991"/>
                  </a:lnTo>
                  <a:lnTo>
                    <a:pt x="15855" y="5716"/>
                  </a:lnTo>
                  <a:lnTo>
                    <a:pt x="15877" y="5547"/>
                  </a:lnTo>
                  <a:lnTo>
                    <a:pt x="15877" y="784"/>
                  </a:lnTo>
                  <a:lnTo>
                    <a:pt x="15855" y="614"/>
                  </a:lnTo>
                  <a:lnTo>
                    <a:pt x="15750" y="339"/>
                  </a:lnTo>
                  <a:lnTo>
                    <a:pt x="15538" y="127"/>
                  </a:lnTo>
                  <a:lnTo>
                    <a:pt x="15242"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91" name="Google Shape;391;p46"/>
            <p:cNvSpPr/>
            <p:nvPr/>
          </p:nvSpPr>
          <p:spPr>
            <a:xfrm>
              <a:off x="4977175" y="2875750"/>
              <a:ext cx="219650" cy="309625"/>
            </a:xfrm>
            <a:custGeom>
              <a:avLst/>
              <a:gdLst/>
              <a:ahLst/>
              <a:cxnLst/>
              <a:rect l="l" t="t" r="r" b="b"/>
              <a:pathLst>
                <a:path w="8786" h="12385" extrusionOk="0">
                  <a:moveTo>
                    <a:pt x="4234" y="0"/>
                  </a:moveTo>
                  <a:lnTo>
                    <a:pt x="3938" y="127"/>
                  </a:lnTo>
                  <a:lnTo>
                    <a:pt x="3726" y="339"/>
                  </a:lnTo>
                  <a:lnTo>
                    <a:pt x="3620" y="614"/>
                  </a:lnTo>
                  <a:lnTo>
                    <a:pt x="3599" y="784"/>
                  </a:lnTo>
                  <a:lnTo>
                    <a:pt x="3599" y="1800"/>
                  </a:lnTo>
                  <a:lnTo>
                    <a:pt x="2329" y="1800"/>
                  </a:lnTo>
                  <a:lnTo>
                    <a:pt x="1821" y="1906"/>
                  </a:lnTo>
                  <a:lnTo>
                    <a:pt x="1143" y="2223"/>
                  </a:lnTo>
                  <a:lnTo>
                    <a:pt x="424" y="2922"/>
                  </a:lnTo>
                  <a:lnTo>
                    <a:pt x="106" y="3620"/>
                  </a:lnTo>
                  <a:lnTo>
                    <a:pt x="0" y="4128"/>
                  </a:lnTo>
                  <a:lnTo>
                    <a:pt x="0" y="4382"/>
                  </a:lnTo>
                  <a:lnTo>
                    <a:pt x="0" y="4657"/>
                  </a:lnTo>
                  <a:lnTo>
                    <a:pt x="106" y="5166"/>
                  </a:lnTo>
                  <a:lnTo>
                    <a:pt x="424" y="5843"/>
                  </a:lnTo>
                  <a:lnTo>
                    <a:pt x="1143" y="6541"/>
                  </a:lnTo>
                  <a:lnTo>
                    <a:pt x="1821" y="6859"/>
                  </a:lnTo>
                  <a:lnTo>
                    <a:pt x="2329" y="6965"/>
                  </a:lnTo>
                  <a:lnTo>
                    <a:pt x="2604" y="6986"/>
                  </a:lnTo>
                  <a:lnTo>
                    <a:pt x="6372" y="6986"/>
                  </a:lnTo>
                  <a:lnTo>
                    <a:pt x="6732" y="7155"/>
                  </a:lnTo>
                  <a:lnTo>
                    <a:pt x="7007" y="7431"/>
                  </a:lnTo>
                  <a:lnTo>
                    <a:pt x="7155" y="7790"/>
                  </a:lnTo>
                  <a:lnTo>
                    <a:pt x="7176" y="7981"/>
                  </a:lnTo>
                  <a:lnTo>
                    <a:pt x="7155" y="8193"/>
                  </a:lnTo>
                  <a:lnTo>
                    <a:pt x="7007" y="8553"/>
                  </a:lnTo>
                  <a:lnTo>
                    <a:pt x="6732" y="8828"/>
                  </a:lnTo>
                  <a:lnTo>
                    <a:pt x="6372" y="8976"/>
                  </a:lnTo>
                  <a:lnTo>
                    <a:pt x="6160" y="8997"/>
                  </a:lnTo>
                  <a:lnTo>
                    <a:pt x="656" y="8997"/>
                  </a:lnTo>
                  <a:lnTo>
                    <a:pt x="360" y="9124"/>
                  </a:lnTo>
                  <a:lnTo>
                    <a:pt x="148" y="9336"/>
                  </a:lnTo>
                  <a:lnTo>
                    <a:pt x="42" y="9611"/>
                  </a:lnTo>
                  <a:lnTo>
                    <a:pt x="21" y="9780"/>
                  </a:lnTo>
                  <a:lnTo>
                    <a:pt x="42" y="9950"/>
                  </a:lnTo>
                  <a:lnTo>
                    <a:pt x="148" y="10246"/>
                  </a:lnTo>
                  <a:lnTo>
                    <a:pt x="360" y="10458"/>
                  </a:lnTo>
                  <a:lnTo>
                    <a:pt x="656" y="10564"/>
                  </a:lnTo>
                  <a:lnTo>
                    <a:pt x="826" y="10585"/>
                  </a:lnTo>
                  <a:lnTo>
                    <a:pt x="3599" y="10585"/>
                  </a:lnTo>
                  <a:lnTo>
                    <a:pt x="3599" y="11580"/>
                  </a:lnTo>
                  <a:lnTo>
                    <a:pt x="3620" y="11749"/>
                  </a:lnTo>
                  <a:lnTo>
                    <a:pt x="3726" y="12045"/>
                  </a:lnTo>
                  <a:lnTo>
                    <a:pt x="3938" y="12257"/>
                  </a:lnTo>
                  <a:lnTo>
                    <a:pt x="4234" y="12363"/>
                  </a:lnTo>
                  <a:lnTo>
                    <a:pt x="4403" y="12384"/>
                  </a:lnTo>
                  <a:lnTo>
                    <a:pt x="4551" y="12363"/>
                  </a:lnTo>
                  <a:lnTo>
                    <a:pt x="4848" y="12257"/>
                  </a:lnTo>
                  <a:lnTo>
                    <a:pt x="5059" y="12045"/>
                  </a:lnTo>
                  <a:lnTo>
                    <a:pt x="5165" y="11749"/>
                  </a:lnTo>
                  <a:lnTo>
                    <a:pt x="5186" y="11580"/>
                  </a:lnTo>
                  <a:lnTo>
                    <a:pt x="5186" y="10585"/>
                  </a:lnTo>
                  <a:lnTo>
                    <a:pt x="6203" y="10585"/>
                  </a:lnTo>
                  <a:lnTo>
                    <a:pt x="6457" y="10564"/>
                  </a:lnTo>
                  <a:lnTo>
                    <a:pt x="6965" y="10458"/>
                  </a:lnTo>
                  <a:lnTo>
                    <a:pt x="7642" y="10140"/>
                  </a:lnTo>
                  <a:lnTo>
                    <a:pt x="8362" y="9442"/>
                  </a:lnTo>
                  <a:lnTo>
                    <a:pt x="8679" y="8764"/>
                  </a:lnTo>
                  <a:lnTo>
                    <a:pt x="8785" y="8256"/>
                  </a:lnTo>
                  <a:lnTo>
                    <a:pt x="8785" y="7981"/>
                  </a:lnTo>
                  <a:lnTo>
                    <a:pt x="8785" y="7727"/>
                  </a:lnTo>
                  <a:lnTo>
                    <a:pt x="8679" y="7219"/>
                  </a:lnTo>
                  <a:lnTo>
                    <a:pt x="8362" y="6520"/>
                  </a:lnTo>
                  <a:lnTo>
                    <a:pt x="7642" y="5822"/>
                  </a:lnTo>
                  <a:lnTo>
                    <a:pt x="6965" y="5504"/>
                  </a:lnTo>
                  <a:lnTo>
                    <a:pt x="6457" y="5398"/>
                  </a:lnTo>
                  <a:lnTo>
                    <a:pt x="2625" y="5398"/>
                  </a:lnTo>
                  <a:lnTo>
                    <a:pt x="2413" y="5377"/>
                  </a:lnTo>
                  <a:lnTo>
                    <a:pt x="2054" y="5229"/>
                  </a:lnTo>
                  <a:lnTo>
                    <a:pt x="1778" y="4954"/>
                  </a:lnTo>
                  <a:lnTo>
                    <a:pt x="1630" y="4594"/>
                  </a:lnTo>
                  <a:lnTo>
                    <a:pt x="1609" y="4382"/>
                  </a:lnTo>
                  <a:lnTo>
                    <a:pt x="1630" y="4192"/>
                  </a:lnTo>
                  <a:lnTo>
                    <a:pt x="1778" y="3832"/>
                  </a:lnTo>
                  <a:lnTo>
                    <a:pt x="2054" y="3557"/>
                  </a:lnTo>
                  <a:lnTo>
                    <a:pt x="2392" y="3387"/>
                  </a:lnTo>
                  <a:lnTo>
                    <a:pt x="7938" y="3387"/>
                  </a:lnTo>
                  <a:lnTo>
                    <a:pt x="8108" y="3366"/>
                  </a:lnTo>
                  <a:lnTo>
                    <a:pt x="8383" y="3260"/>
                  </a:lnTo>
                  <a:lnTo>
                    <a:pt x="8595" y="3049"/>
                  </a:lnTo>
                  <a:lnTo>
                    <a:pt x="8722" y="2752"/>
                  </a:lnTo>
                  <a:lnTo>
                    <a:pt x="8743" y="2583"/>
                  </a:lnTo>
                  <a:lnTo>
                    <a:pt x="8722" y="2414"/>
                  </a:lnTo>
                  <a:lnTo>
                    <a:pt x="8595" y="2138"/>
                  </a:lnTo>
                  <a:lnTo>
                    <a:pt x="8383" y="1927"/>
                  </a:lnTo>
                  <a:lnTo>
                    <a:pt x="8108" y="1800"/>
                  </a:lnTo>
                  <a:lnTo>
                    <a:pt x="5186" y="1800"/>
                  </a:lnTo>
                  <a:lnTo>
                    <a:pt x="5186" y="784"/>
                  </a:lnTo>
                  <a:lnTo>
                    <a:pt x="5165" y="614"/>
                  </a:lnTo>
                  <a:lnTo>
                    <a:pt x="5059" y="339"/>
                  </a:lnTo>
                  <a:lnTo>
                    <a:pt x="4848" y="127"/>
                  </a:lnTo>
                  <a:lnTo>
                    <a:pt x="4551"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grpSp>
      <p:sp>
        <p:nvSpPr>
          <p:cNvPr id="392" name="Google Shape;392;p46"/>
          <p:cNvSpPr txBox="1"/>
          <p:nvPr/>
        </p:nvSpPr>
        <p:spPr>
          <a:xfrm>
            <a:off x="7910867" y="345433"/>
            <a:ext cx="3138900" cy="3693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PH" sz="1300" b="1" i="0" u="none" strike="noStrike" cap="none">
                <a:solidFill>
                  <a:schemeClr val="lt1"/>
                </a:solidFill>
                <a:latin typeface="Noto Sans"/>
                <a:ea typeface="Noto Sans"/>
                <a:cs typeface="Noto Sans"/>
                <a:sym typeface="Noto Sans"/>
              </a:rPr>
              <a:t>Sustainability themes covered</a:t>
            </a:r>
            <a:endParaRPr sz="900" b="0" i="0" u="none" strike="noStrike" cap="none">
              <a:solidFill>
                <a:schemeClr val="lt1"/>
              </a:solidFill>
              <a:latin typeface="Noto Sans"/>
              <a:ea typeface="Noto Sans"/>
              <a:cs typeface="Noto Sans"/>
              <a:sym typeface="Noto Sans"/>
            </a:endParaRPr>
          </a:p>
        </p:txBody>
      </p:sp>
      <p:sp>
        <p:nvSpPr>
          <p:cNvPr id="393" name="Google Shape;393;p46"/>
          <p:cNvSpPr txBox="1"/>
          <p:nvPr/>
        </p:nvSpPr>
        <p:spPr>
          <a:xfrm>
            <a:off x="7374067" y="4356533"/>
            <a:ext cx="4212300" cy="2174400"/>
          </a:xfrm>
          <a:prstGeom prst="rect">
            <a:avLst/>
          </a:prstGeom>
          <a:noFill/>
          <a:ln>
            <a:noFill/>
          </a:ln>
        </p:spPr>
        <p:txBody>
          <a:bodyPr spcFirstLastPara="1" wrap="square" lIns="121900" tIns="121900" rIns="121900" bIns="121900" anchor="t" anchorCtr="0">
            <a:noAutofit/>
          </a:bodyPr>
          <a:lstStyle/>
          <a:p>
            <a:pPr marL="228600" marR="0" lvl="0" indent="-177800" algn="l" rtl="0">
              <a:lnSpc>
                <a:spcPct val="100000"/>
              </a:lnSpc>
              <a:spcBef>
                <a:spcPts val="0"/>
              </a:spcBef>
              <a:spcAft>
                <a:spcPts val="0"/>
              </a:spcAft>
              <a:buClr>
                <a:srgbClr val="4EC3DF"/>
              </a:buClr>
              <a:buSzPts val="1600"/>
              <a:buFont typeface="Arial"/>
              <a:buChar char="●"/>
            </a:pPr>
            <a:r>
              <a:rPr lang="en-PH" sz="1600" b="1" i="0" u="none" strike="noStrike" cap="none">
                <a:solidFill>
                  <a:schemeClr val="lt1"/>
                </a:solidFill>
                <a:latin typeface="Arial"/>
                <a:ea typeface="Arial"/>
                <a:cs typeface="Arial"/>
                <a:sym typeface="Arial"/>
              </a:rPr>
              <a:t>SP Criteria List page</a:t>
            </a:r>
            <a:endParaRPr sz="1600" b="1" i="0" u="none" strike="noStrike" cap="none">
              <a:solidFill>
                <a:schemeClr val="lt1"/>
              </a:solidFill>
              <a:latin typeface="Arial"/>
              <a:ea typeface="Arial"/>
              <a:cs typeface="Arial"/>
              <a:sym typeface="Arial"/>
            </a:endParaRPr>
          </a:p>
          <a:p>
            <a:pPr marL="381000" marR="0" lvl="1" indent="-158750" algn="l" rtl="0">
              <a:lnSpc>
                <a:spcPct val="100000"/>
              </a:lnSpc>
              <a:spcBef>
                <a:spcPts val="0"/>
              </a:spcBef>
              <a:spcAft>
                <a:spcPts val="0"/>
              </a:spcAft>
              <a:buClr>
                <a:srgbClr val="FFC215"/>
              </a:buClr>
              <a:buSzPts val="1300"/>
              <a:buFont typeface="Arial"/>
              <a:buChar char="○"/>
            </a:pPr>
            <a:r>
              <a:rPr lang="en-PH" sz="1300" b="0" i="0" u="none" strike="noStrike" cap="none">
                <a:solidFill>
                  <a:schemeClr val="lt1"/>
                </a:solidFill>
                <a:latin typeface="Arial"/>
                <a:ea typeface="Arial"/>
                <a:cs typeface="Arial"/>
                <a:sym typeface="Arial"/>
              </a:rPr>
              <a:t>Sustainability Criteria Text for tenders</a:t>
            </a:r>
            <a:endParaRPr sz="1300" b="0" i="0" u="none" strike="noStrike" cap="none">
              <a:solidFill>
                <a:schemeClr val="lt1"/>
              </a:solidFill>
              <a:latin typeface="Arial"/>
              <a:ea typeface="Arial"/>
              <a:cs typeface="Arial"/>
              <a:sym typeface="Arial"/>
            </a:endParaRPr>
          </a:p>
          <a:p>
            <a:pPr marL="381000" marR="0" lvl="1" indent="-158750" algn="l" rtl="0">
              <a:lnSpc>
                <a:spcPct val="100000"/>
              </a:lnSpc>
              <a:spcBef>
                <a:spcPts val="0"/>
              </a:spcBef>
              <a:spcAft>
                <a:spcPts val="0"/>
              </a:spcAft>
              <a:buClr>
                <a:srgbClr val="FFC215"/>
              </a:buClr>
              <a:buSzPts val="1300"/>
              <a:buFont typeface="Arial"/>
              <a:buChar char="○"/>
            </a:pPr>
            <a:r>
              <a:rPr lang="en-PH" sz="1300" b="0" i="0" u="none" strike="noStrike" cap="none">
                <a:solidFill>
                  <a:schemeClr val="lt1"/>
                </a:solidFill>
                <a:latin typeface="Arial"/>
                <a:ea typeface="Arial"/>
                <a:cs typeface="Arial"/>
                <a:sym typeface="Arial"/>
              </a:rPr>
              <a:t>Guidance for verification</a:t>
            </a:r>
            <a:endParaRPr sz="1300" b="0" i="0" u="none" strike="noStrike" cap="none">
              <a:solidFill>
                <a:schemeClr val="lt1"/>
              </a:solidFill>
              <a:latin typeface="Arial"/>
              <a:ea typeface="Arial"/>
              <a:cs typeface="Arial"/>
              <a:sym typeface="Arial"/>
            </a:endParaRPr>
          </a:p>
          <a:p>
            <a:pPr marL="381000" marR="0" lvl="1" indent="-158750" algn="l" rtl="0">
              <a:lnSpc>
                <a:spcPct val="100000"/>
              </a:lnSpc>
              <a:spcBef>
                <a:spcPts val="0"/>
              </a:spcBef>
              <a:spcAft>
                <a:spcPts val="0"/>
              </a:spcAft>
              <a:buClr>
                <a:srgbClr val="FFC215"/>
              </a:buClr>
              <a:buSzPts val="1300"/>
              <a:buFont typeface="Arial"/>
              <a:buChar char="○"/>
            </a:pPr>
            <a:r>
              <a:rPr lang="en-PH" sz="1300" b="0" i="0" u="none" strike="noStrike" cap="none">
                <a:solidFill>
                  <a:schemeClr val="lt1"/>
                </a:solidFill>
                <a:latin typeface="Arial"/>
                <a:ea typeface="Arial"/>
                <a:cs typeface="Arial"/>
                <a:sym typeface="Arial"/>
              </a:rPr>
              <a:t>Options based on market maturity</a:t>
            </a:r>
            <a:endParaRPr sz="1300" b="0" i="0" u="none" strike="noStrike" cap="none">
              <a:solidFill>
                <a:schemeClr val="lt1"/>
              </a:solidFill>
              <a:latin typeface="Arial"/>
              <a:ea typeface="Arial"/>
              <a:cs typeface="Arial"/>
              <a:sym typeface="Arial"/>
            </a:endParaRPr>
          </a:p>
          <a:p>
            <a:pPr marL="381000" marR="0" lvl="1" indent="-158750" algn="l" rtl="0">
              <a:lnSpc>
                <a:spcPct val="100000"/>
              </a:lnSpc>
              <a:spcBef>
                <a:spcPts val="0"/>
              </a:spcBef>
              <a:spcAft>
                <a:spcPts val="0"/>
              </a:spcAft>
              <a:buClr>
                <a:srgbClr val="FFC215"/>
              </a:buClr>
              <a:buSzPts val="1300"/>
              <a:buFont typeface="Arial"/>
              <a:buChar char="○"/>
            </a:pPr>
            <a:r>
              <a:rPr lang="en-PH" sz="1300" b="0" i="0" u="none" strike="noStrike" cap="none">
                <a:solidFill>
                  <a:schemeClr val="lt1"/>
                </a:solidFill>
                <a:latin typeface="Arial"/>
                <a:ea typeface="Arial"/>
                <a:cs typeface="Arial"/>
                <a:sym typeface="Arial"/>
              </a:rPr>
              <a:t>Sustainability Contractual Clauses</a:t>
            </a:r>
            <a:endParaRPr sz="1300" b="0" i="0" u="none" strike="noStrike" cap="none">
              <a:solidFill>
                <a:schemeClr val="lt1"/>
              </a:solidFill>
              <a:latin typeface="Arial"/>
              <a:ea typeface="Arial"/>
              <a:cs typeface="Arial"/>
              <a:sym typeface="Arial"/>
            </a:endParaRPr>
          </a:p>
          <a:p>
            <a:pPr marL="381000" marR="0" lvl="1" indent="-158750" algn="l" rtl="0">
              <a:lnSpc>
                <a:spcPct val="100000"/>
              </a:lnSpc>
              <a:spcBef>
                <a:spcPts val="0"/>
              </a:spcBef>
              <a:spcAft>
                <a:spcPts val="0"/>
              </a:spcAft>
              <a:buClr>
                <a:srgbClr val="FFC215"/>
              </a:buClr>
              <a:buSzPts val="1300"/>
              <a:buFont typeface="Arial"/>
              <a:buChar char="○"/>
            </a:pPr>
            <a:r>
              <a:rPr lang="en-PH" sz="1300" b="0" i="0" u="none" strike="noStrike" cap="none">
                <a:solidFill>
                  <a:schemeClr val="lt1"/>
                </a:solidFill>
                <a:latin typeface="Arial"/>
                <a:ea typeface="Arial"/>
                <a:cs typeface="Arial"/>
                <a:sym typeface="Arial"/>
              </a:rPr>
              <a:t>Mapped to key donor priorities</a:t>
            </a:r>
            <a:endParaRPr sz="1300" b="0" i="0" u="none" strike="noStrike" cap="none">
              <a:solidFill>
                <a:schemeClr val="lt1"/>
              </a:solidFill>
              <a:latin typeface="Arial"/>
              <a:ea typeface="Arial"/>
              <a:cs typeface="Arial"/>
              <a:sym typeface="Arial"/>
            </a:endParaRPr>
          </a:p>
          <a:p>
            <a:pPr marL="228600" marR="0" lvl="0" indent="-177800" algn="l" rtl="0">
              <a:lnSpc>
                <a:spcPct val="100000"/>
              </a:lnSpc>
              <a:spcBef>
                <a:spcPts val="0"/>
              </a:spcBef>
              <a:spcAft>
                <a:spcPts val="0"/>
              </a:spcAft>
              <a:buClr>
                <a:srgbClr val="4EC3DF"/>
              </a:buClr>
              <a:buSzPts val="1600"/>
              <a:buFont typeface="Arial"/>
              <a:buChar char="●"/>
            </a:pPr>
            <a:r>
              <a:rPr lang="en-PH" sz="1600" b="1" i="0" u="none" strike="noStrike" cap="none">
                <a:solidFill>
                  <a:schemeClr val="lt1"/>
                </a:solidFill>
                <a:latin typeface="Arial"/>
                <a:ea typeface="Arial"/>
                <a:cs typeface="Arial"/>
                <a:sym typeface="Arial"/>
              </a:rPr>
              <a:t>DRiVE market sustainability analysis</a:t>
            </a:r>
            <a:endParaRPr sz="1600" b="1" i="0" u="none" strike="noStrike" cap="none">
              <a:solidFill>
                <a:schemeClr val="lt1"/>
              </a:solidFill>
              <a:latin typeface="Arial"/>
              <a:ea typeface="Arial"/>
              <a:cs typeface="Arial"/>
              <a:sym typeface="Arial"/>
            </a:endParaRPr>
          </a:p>
          <a:p>
            <a:pPr marL="228600" marR="0" lvl="0" indent="-177800" algn="l" rtl="0">
              <a:lnSpc>
                <a:spcPct val="100000"/>
              </a:lnSpc>
              <a:spcBef>
                <a:spcPts val="0"/>
              </a:spcBef>
              <a:spcAft>
                <a:spcPts val="0"/>
              </a:spcAft>
              <a:buClr>
                <a:srgbClr val="4EC3DF"/>
              </a:buClr>
              <a:buSzPts val="1600"/>
              <a:buFont typeface="Arial"/>
              <a:buChar char="●"/>
            </a:pPr>
            <a:r>
              <a:rPr lang="en-PH" sz="1600" b="1" i="0" u="none" strike="noStrike" cap="none">
                <a:solidFill>
                  <a:schemeClr val="lt1"/>
                </a:solidFill>
                <a:latin typeface="Arial"/>
                <a:ea typeface="Arial"/>
                <a:cs typeface="Arial"/>
                <a:sym typeface="Arial"/>
              </a:rPr>
              <a:t>SP in practice</a:t>
            </a:r>
            <a:endParaRPr sz="1600" b="1" i="0" u="none" strike="noStrike" cap="none">
              <a:solidFill>
                <a:schemeClr val="lt1"/>
              </a:solidFill>
              <a:latin typeface="Arial"/>
              <a:ea typeface="Arial"/>
              <a:cs typeface="Arial"/>
              <a:sym typeface="Arial"/>
            </a:endParaRPr>
          </a:p>
          <a:p>
            <a:pPr marL="381000" marR="0" lvl="1" indent="-177800" algn="l" rtl="0">
              <a:lnSpc>
                <a:spcPct val="100000"/>
              </a:lnSpc>
              <a:spcBef>
                <a:spcPts val="0"/>
              </a:spcBef>
              <a:spcAft>
                <a:spcPts val="0"/>
              </a:spcAft>
              <a:buClr>
                <a:srgbClr val="FFC215"/>
              </a:buClr>
              <a:buSzPts val="1600"/>
              <a:buFont typeface="Open Sans"/>
              <a:buChar char="○"/>
            </a:pPr>
            <a:r>
              <a:rPr lang="en-PH" sz="1300" b="0" i="0" u="none" strike="noStrike" cap="none">
                <a:solidFill>
                  <a:schemeClr val="lt1"/>
                </a:solidFill>
                <a:latin typeface="Arial"/>
                <a:ea typeface="Arial"/>
                <a:cs typeface="Arial"/>
                <a:sym typeface="Arial"/>
              </a:rPr>
              <a:t>Exemplary tenders and Case studies library</a:t>
            </a:r>
            <a:r>
              <a:rPr lang="en-PH" sz="1600" b="1" i="0" u="none" strike="noStrike" cap="none">
                <a:solidFill>
                  <a:schemeClr val="lt1"/>
                </a:solidFill>
                <a:latin typeface="Arial"/>
                <a:ea typeface="Arial"/>
                <a:cs typeface="Arial"/>
                <a:sym typeface="Arial"/>
              </a:rPr>
              <a:t>			</a:t>
            </a:r>
            <a:endParaRPr sz="13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00"/>
              <a:buFont typeface="Arial"/>
              <a:buNone/>
            </a:pPr>
            <a:endParaRPr sz="1300" b="1" i="0" u="none" strike="noStrike" cap="none">
              <a:solidFill>
                <a:schemeClr val="lt1"/>
              </a:solidFill>
              <a:latin typeface="Arial"/>
              <a:ea typeface="Arial"/>
              <a:cs typeface="Arial"/>
              <a:sym typeface="Arial"/>
            </a:endParaRPr>
          </a:p>
        </p:txBody>
      </p:sp>
      <p:sp>
        <p:nvSpPr>
          <p:cNvPr id="394" name="Google Shape;394;p46"/>
          <p:cNvSpPr txBox="1"/>
          <p:nvPr/>
        </p:nvSpPr>
        <p:spPr>
          <a:xfrm>
            <a:off x="7172401" y="3874467"/>
            <a:ext cx="2049600" cy="5694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PH" sz="2100" b="1" i="0" u="none" strike="noStrike" cap="none">
                <a:solidFill>
                  <a:srgbClr val="4EC3DF"/>
                </a:solidFill>
                <a:latin typeface="Arial"/>
                <a:ea typeface="Arial"/>
                <a:cs typeface="Arial"/>
                <a:sym typeface="Arial"/>
              </a:rPr>
              <a:t>Key features</a:t>
            </a:r>
            <a:endParaRPr sz="1900" b="0" i="0" u="none" strike="noStrike" cap="none">
              <a:solidFill>
                <a:srgbClr val="4EC3DF"/>
              </a:solidFill>
              <a:latin typeface="Arial"/>
              <a:ea typeface="Arial"/>
              <a:cs typeface="Arial"/>
              <a:sym typeface="Arial"/>
            </a:endParaRPr>
          </a:p>
        </p:txBody>
      </p:sp>
      <p:sp>
        <p:nvSpPr>
          <p:cNvPr id="395" name="Google Shape;395;p46"/>
          <p:cNvSpPr txBox="1"/>
          <p:nvPr/>
        </p:nvSpPr>
        <p:spPr>
          <a:xfrm>
            <a:off x="837633" y="1734700"/>
            <a:ext cx="4784700" cy="22767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PH" sz="1600" b="1" i="0" u="none" strike="noStrike" cap="none">
                <a:solidFill>
                  <a:srgbClr val="000000"/>
                </a:solidFill>
                <a:latin typeface="Arial"/>
                <a:ea typeface="Arial"/>
                <a:cs typeface="Arial"/>
                <a:sym typeface="Arial"/>
              </a:rPr>
              <a:t>SP Guidance and Resource tool</a:t>
            </a:r>
            <a:r>
              <a:rPr lang="en-PH" sz="1600" b="1" i="0" u="none" strike="noStrike" cap="none">
                <a:solidFill>
                  <a:srgbClr val="4EC3DF"/>
                </a:solidFill>
                <a:latin typeface="Arial"/>
                <a:ea typeface="Arial"/>
                <a:cs typeface="Arial"/>
                <a:sym typeface="Arial"/>
              </a:rPr>
              <a:t> </a:t>
            </a:r>
            <a:r>
              <a:rPr lang="en-PH" sz="1600" b="0" i="0" u="none" strike="noStrike" cap="none">
                <a:solidFill>
                  <a:schemeClr val="dk1"/>
                </a:solidFill>
                <a:highlight>
                  <a:schemeClr val="lt1"/>
                </a:highlight>
                <a:latin typeface="Arial"/>
                <a:ea typeface="Arial"/>
                <a:cs typeface="Arial"/>
                <a:sym typeface="Arial"/>
              </a:rPr>
              <a:t>is an interactive tool that provides procurement and project teams with tailored guidance and sustainability criteria examples to support decision-making around SP and facilitate effective and comfortable implementation of the requirements of the </a:t>
            </a:r>
            <a:r>
              <a:rPr lang="en-PH" sz="1600" b="1" i="0" u="sng" strike="noStrike" cap="none">
                <a:solidFill>
                  <a:schemeClr val="hlink"/>
                </a:solidFill>
                <a:highlight>
                  <a:schemeClr val="lt1"/>
                </a:highlight>
                <a:latin typeface="Arial"/>
                <a:ea typeface="Arial"/>
                <a:cs typeface="Arial"/>
                <a:sym typeface="Arial"/>
                <a:hlinkClick r:id="rId3"/>
              </a:rPr>
              <a:t>SP Framework</a:t>
            </a:r>
            <a:r>
              <a:rPr lang="en-PH" sz="1600" b="1" i="0" u="none" strike="noStrike" cap="none">
                <a:solidFill>
                  <a:srgbClr val="4EC3DF"/>
                </a:solidFill>
                <a:highlight>
                  <a:schemeClr val="lt1"/>
                </a:highlight>
                <a:latin typeface="Arial"/>
                <a:ea typeface="Arial"/>
                <a:cs typeface="Arial"/>
                <a:sym typeface="Arial"/>
              </a:rPr>
              <a:t> </a:t>
            </a:r>
            <a:r>
              <a:rPr lang="en-PH" sz="1600" b="0" i="0" u="none" strike="noStrike" cap="none">
                <a:solidFill>
                  <a:schemeClr val="dk1"/>
                </a:solidFill>
                <a:highlight>
                  <a:schemeClr val="lt1"/>
                </a:highlight>
                <a:latin typeface="Arial"/>
                <a:ea typeface="Arial"/>
                <a:cs typeface="Arial"/>
                <a:sym typeface="Arial"/>
              </a:rPr>
              <a:t>in procurement processes.</a:t>
            </a:r>
            <a:endParaRPr sz="1600" b="0" i="0" u="none" strike="noStrike" cap="none">
              <a:solidFill>
                <a:schemeClr val="dk2"/>
              </a:solidFill>
              <a:latin typeface="Arial"/>
              <a:ea typeface="Arial"/>
              <a:cs typeface="Arial"/>
              <a:sym typeface="Arial"/>
            </a:endParaRPr>
          </a:p>
        </p:txBody>
      </p:sp>
      <p:pic>
        <p:nvPicPr>
          <p:cNvPr id="396" name="Google Shape;396;p46">
            <a:hlinkClick r:id="rId4"/>
          </p:cNvPr>
          <p:cNvPicPr preferRelativeResize="0"/>
          <p:nvPr/>
        </p:nvPicPr>
        <p:blipFill rotWithShape="1">
          <a:blip r:embed="rId5">
            <a:alphaModFix/>
          </a:blip>
          <a:srcRect b="51823"/>
          <a:stretch/>
        </p:blipFill>
        <p:spPr>
          <a:xfrm>
            <a:off x="887833" y="4212833"/>
            <a:ext cx="2558133" cy="1275398"/>
          </a:xfrm>
          <a:prstGeom prst="rect">
            <a:avLst/>
          </a:prstGeom>
          <a:noFill/>
          <a:ln>
            <a:noFill/>
          </a:ln>
        </p:spPr>
      </p:pic>
      <p:pic>
        <p:nvPicPr>
          <p:cNvPr id="397" name="Google Shape;397;p46">
            <a:hlinkClick r:id="rId4"/>
          </p:cNvPr>
          <p:cNvPicPr preferRelativeResize="0"/>
          <p:nvPr/>
        </p:nvPicPr>
        <p:blipFill rotWithShape="1">
          <a:blip r:embed="rId5">
            <a:alphaModFix/>
          </a:blip>
          <a:srcRect t="48175"/>
          <a:stretch/>
        </p:blipFill>
        <p:spPr>
          <a:xfrm>
            <a:off x="3597665" y="4221033"/>
            <a:ext cx="2378135" cy="1275398"/>
          </a:xfrm>
          <a:prstGeom prst="rect">
            <a:avLst/>
          </a:prstGeom>
          <a:noFill/>
          <a:ln>
            <a:noFill/>
          </a:ln>
        </p:spPr>
      </p:pic>
      <p:sp>
        <p:nvSpPr>
          <p:cNvPr id="398" name="Google Shape;398;p46"/>
          <p:cNvSpPr txBox="1">
            <a:spLocks noGrp="1"/>
          </p:cNvSpPr>
          <p:nvPr>
            <p:ph type="title"/>
          </p:nvPr>
        </p:nvSpPr>
        <p:spPr>
          <a:xfrm>
            <a:off x="838200" y="365125"/>
            <a:ext cx="5746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PH"/>
              <a:t>Sustainability in tenders</a:t>
            </a:r>
            <a:endParaRPr/>
          </a:p>
        </p:txBody>
      </p:sp>
      <p:pic>
        <p:nvPicPr>
          <p:cNvPr id="399" name="Google Shape;399;p46"/>
          <p:cNvPicPr preferRelativeResize="0"/>
          <p:nvPr/>
        </p:nvPicPr>
        <p:blipFill rotWithShape="1">
          <a:blip r:embed="rId6">
            <a:alphaModFix/>
          </a:blip>
          <a:srcRect/>
          <a:stretch/>
        </p:blipFill>
        <p:spPr>
          <a:xfrm>
            <a:off x="10854404" y="259617"/>
            <a:ext cx="1247334" cy="183333"/>
          </a:xfrm>
          <a:prstGeom prst="rect">
            <a:avLst/>
          </a:prstGeom>
          <a:noFill/>
          <a:ln>
            <a:noFill/>
          </a:ln>
        </p:spPr>
      </p:pic>
      <p:sp>
        <p:nvSpPr>
          <p:cNvPr id="400" name="Google Shape;400;p46"/>
          <p:cNvSpPr txBox="1">
            <a:spLocks noGrp="1"/>
          </p:cNvSpPr>
          <p:nvPr>
            <p:ph type="sldNum" idx="12"/>
          </p:nvPr>
        </p:nvSpPr>
        <p:spPr>
          <a:xfrm>
            <a:off x="4724400" y="6356350"/>
            <a:ext cx="2743200" cy="365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1800"/>
              <a:buFont typeface="Arial"/>
              <a:buNone/>
            </a:pPr>
            <a:fld id="{00000000-1234-1234-1234-123412341234}" type="slidenum">
              <a:rPr lang="en-PH"/>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38</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Sustainable Procurement: Beyond Green Policies to Real Impact</vt:lpstr>
      <vt:lpstr>Agenda</vt:lpstr>
      <vt:lpstr>What do we do at UNOPS?</vt:lpstr>
      <vt:lpstr>Our expertise</vt:lpstr>
      <vt:lpstr>2. Brief history of SP @ UNOPS</vt:lpstr>
      <vt:lpstr>Brief history of SP @ UNOPS</vt:lpstr>
      <vt:lpstr>UNOPS Leadership in SP</vt:lpstr>
      <vt:lpstr>3. SP @ UNOPS in action</vt:lpstr>
      <vt:lpstr>Sustainability in tenders</vt:lpstr>
      <vt:lpstr>SP - In action - 2020 - 2025</vt:lpstr>
      <vt:lpstr>$1.7 billion</vt:lpstr>
      <vt:lpstr>4. Real impact beyond Green policies - In action @ UNOPS</vt:lpstr>
      <vt:lpstr>4.1 Environmental Sustainability</vt:lpstr>
      <vt:lpstr>PowerPoint Presentation</vt:lpstr>
      <vt:lpstr>4.2 Gender Equality and Social Inclusion</vt:lpstr>
      <vt:lpstr>WOB Initiative in Yemen</vt:lpstr>
      <vt:lpstr>PowerPoint Presentation</vt:lpstr>
      <vt:lpstr>4.3 Climate Change Impact</vt:lpstr>
      <vt:lpstr>UNOPS laptops procurement in 2024</vt:lpstr>
      <vt:lpstr>Case Study: re-thinking procurement of works in UNOPS Afghanistan</vt:lpstr>
      <vt:lpstr>4.4 Disability Inclusion</vt:lpstr>
      <vt:lpstr>PowerPoint Presentation</vt:lpstr>
      <vt:lpstr>4.5 Health and Safety</vt:lpstr>
      <vt:lpstr>Guatemala: Fighting corruption through Health Procurement</vt:lpstr>
      <vt:lpstr>4.6 Environment, resource efficiency</vt:lpstr>
      <vt:lpstr>PowerPoint Presentation</vt:lpstr>
      <vt:lpstr>Haiti: Powering hospitals with solar energy</vt:lpstr>
      <vt:lpstr>5. UNOPS Corporate Programmes - Sustainability</vt:lpstr>
      <vt:lpstr>5.1 UNOPS Climate commitment</vt:lpstr>
      <vt:lpstr>UNOPS Climate commitment at COP28</vt:lpstr>
      <vt:lpstr>5.2 DRiVE - Delivering Responsibility in Vendor Engagement</vt:lpstr>
      <vt:lpstr>PowerPoint Presentation</vt:lpstr>
      <vt:lpstr>DRiVE</vt:lpstr>
      <vt:lpstr>DRiVE inspections across the world</vt:lpstr>
      <vt:lpstr>5.3 Possibilities - Supplier Development and Diversity </vt:lpstr>
      <vt:lpstr>UNOPS Possibilities Forums 2016-2024</vt:lpstr>
      <vt:lpstr>Supplier Testimonial - Philippines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Procurement: Beyond Green Policies to Real Impact</dc:title>
  <cp:lastModifiedBy>Ronaldo J. Oblepias</cp:lastModifiedBy>
  <cp:revision>1</cp:revision>
  <dcterms:modified xsi:type="dcterms:W3CDTF">2025-04-27T14:33:23Z</dcterms:modified>
</cp:coreProperties>
</file>